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85" r:id="rId6"/>
    <p:sldId id="284" r:id="rId7"/>
    <p:sldId id="261" r:id="rId8"/>
    <p:sldId id="288" r:id="rId9"/>
    <p:sldId id="289" r:id="rId10"/>
    <p:sldId id="291" r:id="rId11"/>
    <p:sldId id="292" r:id="rId12"/>
    <p:sldId id="293" r:id="rId13"/>
    <p:sldId id="294" r:id="rId14"/>
    <p:sldId id="290" r:id="rId15"/>
    <p:sldId id="299" r:id="rId16"/>
    <p:sldId id="300" r:id="rId17"/>
    <p:sldId id="301" r:id="rId18"/>
    <p:sldId id="260" r:id="rId19"/>
    <p:sldId id="295" r:id="rId20"/>
    <p:sldId id="296" r:id="rId21"/>
    <p:sldId id="277" r:id="rId22"/>
    <p:sldId id="297" r:id="rId23"/>
    <p:sldId id="298" r:id="rId24"/>
    <p:sldId id="278" r:id="rId25"/>
    <p:sldId id="27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7" autoAdjust="0"/>
  </p:normalViewPr>
  <p:slideViewPr>
    <p:cSldViewPr snapToGrid="0">
      <p:cViewPr varScale="1">
        <p:scale>
          <a:sx n="67" d="100"/>
          <a:sy n="67" d="100"/>
        </p:scale>
        <p:origin x="572" y="48"/>
      </p:cViewPr>
      <p:guideLst/>
    </p:cSldViewPr>
  </p:slideViewPr>
  <p:outlineViewPr>
    <p:cViewPr>
      <p:scale>
        <a:sx n="33" d="100"/>
        <a:sy n="33" d="100"/>
      </p:scale>
      <p:origin x="0" y="-1739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3341"/>
    </p:cViewPr>
  </p:sorterViewPr>
  <p:notesViewPr>
    <p:cSldViewPr snapToGrid="0">
      <p:cViewPr>
        <p:scale>
          <a:sx n="50" d="100"/>
          <a:sy n="50" d="100"/>
        </p:scale>
        <p:origin x="2640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09-Feb-21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7.svg>
</file>

<file path=ppt/media/image18.jpg>
</file>

<file path=ppt/media/image19.png>
</file>

<file path=ppt/media/image2.png>
</file>

<file path=ppt/media/image20.png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png>
</file>

<file path=ppt/media/image31.png>
</file>

<file path=ppt/media/image32.tiff>
</file>

<file path=ppt/media/image33.tiff>
</file>

<file path=ppt/media/image34.tiff>
</file>

<file path=ppt/media/image35.tif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8F815A-5A10-42A8-9FEC-3938D2D9BA48}" type="datetimeFigureOut">
              <a:rPr lang="en-US" noProof="0" smtClean="0"/>
              <a:t>09-Feb-21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49DAF-093F-4482-AA38-346E9A2DEE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6813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213935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3104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49DAF-093F-4482-AA38-346E9A2DEE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520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0132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04281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49DAF-093F-4482-AA38-346E9A2DEE9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081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587552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9655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402760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6051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5499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292751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924184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43095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340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89264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1974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55878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66118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270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1796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xmlns="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xmlns="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xmlns="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0725BC56-C7B6-400F-80F9-3F968E2CAE0E}"/>
              </a:ext>
            </a:extLst>
          </p:cNvPr>
          <p:cNvGrpSpPr/>
          <p:nvPr userDrawn="1"/>
        </p:nvGrpSpPr>
        <p:grpSpPr>
          <a:xfrm>
            <a:off x="3383603" y="1013721"/>
            <a:ext cx="7749965" cy="5100743"/>
            <a:chOff x="510812" y="938373"/>
            <a:chExt cx="8073393" cy="5313612"/>
          </a:xfrm>
        </p:grpSpPr>
        <p:sp>
          <p:nvSpPr>
            <p:cNvPr id="44" name="Rounded Rectangle 15">
              <a:extLst>
                <a:ext uri="{FF2B5EF4-FFF2-40B4-BE49-F238E27FC236}">
                  <a16:creationId xmlns:a16="http://schemas.microsoft.com/office/drawing/2014/main" xmlns="" id="{1EC806EC-A1B2-4893-9504-1D7FFE8E238F}"/>
                </a:ext>
              </a:extLst>
            </p:cNvPr>
            <p:cNvSpPr/>
            <p:nvPr/>
          </p:nvSpPr>
          <p:spPr>
            <a:xfrm>
              <a:off x="877709" y="938373"/>
              <a:ext cx="7339600" cy="5234482"/>
            </a:xfrm>
            <a:prstGeom prst="round2SameRect">
              <a:avLst>
                <a:gd name="adj1" fmla="val 560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45" name="Rounded Rectangle 15">
              <a:extLst>
                <a:ext uri="{FF2B5EF4-FFF2-40B4-BE49-F238E27FC236}">
                  <a16:creationId xmlns:a16="http://schemas.microsoft.com/office/drawing/2014/main" xmlns="" id="{535A1B12-6F16-41A0-A6B1-4AD0CCB5A081}"/>
                </a:ext>
              </a:extLst>
            </p:cNvPr>
            <p:cNvSpPr/>
            <p:nvPr/>
          </p:nvSpPr>
          <p:spPr>
            <a:xfrm>
              <a:off x="930758" y="995668"/>
              <a:ext cx="7233502" cy="5177187"/>
            </a:xfrm>
            <a:prstGeom prst="round2SameRect">
              <a:avLst>
                <a:gd name="adj1" fmla="val 4499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xmlns="" id="{379B244F-CF81-4500-A78E-495ABA6828BA}"/>
                </a:ext>
              </a:extLst>
            </p:cNvPr>
            <p:cNvSpPr/>
            <p:nvPr/>
          </p:nvSpPr>
          <p:spPr>
            <a:xfrm rot="16200000">
              <a:off x="2264894" y="295974"/>
              <a:ext cx="4565229" cy="6599909"/>
            </a:xfrm>
            <a:prstGeom prst="roundRect">
              <a:avLst>
                <a:gd name="adj" fmla="val 1476"/>
              </a:avLst>
            </a:prstGeom>
            <a:solidFill>
              <a:schemeClr val="bg1"/>
            </a:solidFill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7" name="Rounded Rectangle 15">
              <a:extLst>
                <a:ext uri="{FF2B5EF4-FFF2-40B4-BE49-F238E27FC236}">
                  <a16:creationId xmlns:a16="http://schemas.microsoft.com/office/drawing/2014/main" xmlns="" id="{EE88F157-E260-486F-937E-C18428699861}"/>
                </a:ext>
              </a:extLst>
            </p:cNvPr>
            <p:cNvSpPr/>
            <p:nvPr/>
          </p:nvSpPr>
          <p:spPr>
            <a:xfrm rot="10800000">
              <a:off x="510812" y="5998253"/>
              <a:ext cx="8073393" cy="2489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8" name="Rounded Rectangle 15">
              <a:extLst>
                <a:ext uri="{FF2B5EF4-FFF2-40B4-BE49-F238E27FC236}">
                  <a16:creationId xmlns:a16="http://schemas.microsoft.com/office/drawing/2014/main" xmlns="" id="{F736AFAF-44AD-47CE-A63B-210102A4BF0B}"/>
                </a:ext>
              </a:extLst>
            </p:cNvPr>
            <p:cNvSpPr/>
            <p:nvPr userDrawn="1"/>
          </p:nvSpPr>
          <p:spPr>
            <a:xfrm>
              <a:off x="3668019" y="6206338"/>
              <a:ext cx="1758981" cy="45647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31000"/>
                  </a:schemeClr>
                </a:gs>
              </a:gsLst>
              <a:lin ang="16200000" scaled="0"/>
            </a:gra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xmlns="" id="{A4F6457E-3660-4E80-82BC-8894D701DEE9}"/>
                </a:ext>
              </a:extLst>
            </p:cNvPr>
            <p:cNvSpPr/>
            <p:nvPr/>
          </p:nvSpPr>
          <p:spPr>
            <a:xfrm rot="16200000">
              <a:off x="4660498" y="1119143"/>
              <a:ext cx="48680" cy="486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0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xmlns="" id="{88230416-7E55-4CB0-9548-491BA471E9E8}"/>
                </a:ext>
              </a:extLst>
            </p:cNvPr>
            <p:cNvSpPr/>
            <p:nvPr/>
          </p:nvSpPr>
          <p:spPr>
            <a:xfrm rot="16200000">
              <a:off x="4505961" y="1106017"/>
              <a:ext cx="83096" cy="8309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xmlns="" id="{FE3C1810-AD4F-4393-928E-CFA8053A2CC2}"/>
                </a:ext>
              </a:extLst>
            </p:cNvPr>
            <p:cNvSpPr/>
            <p:nvPr/>
          </p:nvSpPr>
          <p:spPr>
            <a:xfrm rot="16200000">
              <a:off x="4524686" y="1124741"/>
              <a:ext cx="45647" cy="456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951603" cy="2196235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429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096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763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Emphasized text can go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8C1EA41E-F6C4-484F-95E9-42978FF216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92796" y="1376357"/>
            <a:ext cx="6333545" cy="4379625"/>
          </a:xfrm>
          <a:prstGeom prst="roundRect">
            <a:avLst>
              <a:gd name="adj" fmla="val 13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and Drop Image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35FD3B7C-17C6-4327-986C-A8A6D6EC1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3509766"/>
            <a:ext cx="2951163" cy="2322709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336286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730F7266-25A0-4B3A-A8CE-F083ECC9D4C6}"/>
              </a:ext>
            </a:extLst>
          </p:cNvPr>
          <p:cNvSpPr/>
          <p:nvPr userDrawn="1"/>
        </p:nvSpPr>
        <p:spPr>
          <a:xfrm>
            <a:off x="0" y="2539992"/>
            <a:ext cx="5373076" cy="4318008"/>
          </a:xfrm>
          <a:custGeom>
            <a:avLst/>
            <a:gdLst>
              <a:gd name="connsiteX0" fmla="*/ 4972877 w 5373076"/>
              <a:gd name="connsiteY0" fmla="*/ 1816430 h 4318008"/>
              <a:gd name="connsiteX1" fmla="*/ 5211912 w 5373076"/>
              <a:gd name="connsiteY1" fmla="*/ 2046590 h 4318008"/>
              <a:gd name="connsiteX2" fmla="*/ 4866804 w 5373076"/>
              <a:gd name="connsiteY2" fmla="*/ 2013272 h 4318008"/>
              <a:gd name="connsiteX3" fmla="*/ 3721849 w 5373076"/>
              <a:gd name="connsiteY3" fmla="*/ 1808102 h 4318008"/>
              <a:gd name="connsiteX4" fmla="*/ 3854624 w 5373076"/>
              <a:gd name="connsiteY4" fmla="*/ 2524110 h 4318008"/>
              <a:gd name="connsiteX5" fmla="*/ 3419634 w 5373076"/>
              <a:gd name="connsiteY5" fmla="*/ 2322178 h 4318008"/>
              <a:gd name="connsiteX6" fmla="*/ 3604566 w 5373076"/>
              <a:gd name="connsiteY6" fmla="*/ 1945430 h 4318008"/>
              <a:gd name="connsiteX7" fmla="*/ 2301472 w 5373076"/>
              <a:gd name="connsiteY7" fmla="*/ 1771765 h 4318008"/>
              <a:gd name="connsiteX8" fmla="*/ 3237442 w 5373076"/>
              <a:gd name="connsiteY8" fmla="*/ 2134997 h 4318008"/>
              <a:gd name="connsiteX9" fmla="*/ 3266331 w 5373076"/>
              <a:gd name="connsiteY9" fmla="*/ 2949530 h 4318008"/>
              <a:gd name="connsiteX10" fmla="*/ 1897852 w 5373076"/>
              <a:gd name="connsiteY10" fmla="*/ 4318008 h 4318008"/>
              <a:gd name="connsiteX11" fmla="*/ 134565 w 5373076"/>
              <a:gd name="connsiteY11" fmla="*/ 4318008 h 4318008"/>
              <a:gd name="connsiteX12" fmla="*/ 0 w 5373076"/>
              <a:gd name="connsiteY12" fmla="*/ 4183443 h 4318008"/>
              <a:gd name="connsiteX13" fmla="*/ 0 w 5373076"/>
              <a:gd name="connsiteY13" fmla="*/ 2855805 h 4318008"/>
              <a:gd name="connsiteX14" fmla="*/ 5243699 w 5373076"/>
              <a:gd name="connsiteY14" fmla="*/ 652159 h 4318008"/>
              <a:gd name="connsiteX15" fmla="*/ 5058767 w 5373076"/>
              <a:gd name="connsiteY15" fmla="*/ 1028908 h 4318008"/>
              <a:gd name="connsiteX16" fmla="*/ 4960786 w 5373076"/>
              <a:gd name="connsiteY16" fmla="*/ 983422 h 4318008"/>
              <a:gd name="connsiteX17" fmla="*/ 3473588 w 5373076"/>
              <a:gd name="connsiteY17" fmla="*/ 405712 h 4318008"/>
              <a:gd name="connsiteX18" fmla="*/ 4094196 w 5373076"/>
              <a:gd name="connsiteY18" fmla="*/ 1366894 h 4318008"/>
              <a:gd name="connsiteX19" fmla="*/ 3778134 w 5373076"/>
              <a:gd name="connsiteY19" fmla="*/ 1741309 h 4318008"/>
              <a:gd name="connsiteX20" fmla="*/ 2824519 w 5373076"/>
              <a:gd name="connsiteY20" fmla="*/ 1808100 h 4318008"/>
              <a:gd name="connsiteX21" fmla="*/ 4454991 w 5373076"/>
              <a:gd name="connsiteY21" fmla="*/ 0 h 4318008"/>
              <a:gd name="connsiteX22" fmla="*/ 5373076 w 5373076"/>
              <a:gd name="connsiteY22" fmla="*/ 32358 h 4318008"/>
              <a:gd name="connsiteX23" fmla="*/ 4628717 w 5373076"/>
              <a:gd name="connsiteY23" fmla="*/ 1349015 h 4318008"/>
              <a:gd name="connsiteX24" fmla="*/ 4094010 w 5373076"/>
              <a:gd name="connsiteY24" fmla="*/ 779481 h 431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73076" h="4318008">
                <a:moveTo>
                  <a:pt x="4972877" y="1816430"/>
                </a:moveTo>
                <a:lnTo>
                  <a:pt x="5211912" y="2046590"/>
                </a:lnTo>
                <a:lnTo>
                  <a:pt x="4866804" y="2013272"/>
                </a:lnTo>
                <a:close/>
                <a:moveTo>
                  <a:pt x="3721849" y="1808102"/>
                </a:moveTo>
                <a:lnTo>
                  <a:pt x="3854624" y="2524110"/>
                </a:lnTo>
                <a:lnTo>
                  <a:pt x="3419634" y="2322178"/>
                </a:lnTo>
                <a:lnTo>
                  <a:pt x="3604566" y="1945430"/>
                </a:lnTo>
                <a:close/>
                <a:moveTo>
                  <a:pt x="2301472" y="1771765"/>
                </a:moveTo>
                <a:lnTo>
                  <a:pt x="3237442" y="2134997"/>
                </a:lnTo>
                <a:lnTo>
                  <a:pt x="3266331" y="2949530"/>
                </a:lnTo>
                <a:lnTo>
                  <a:pt x="1897852" y="4318008"/>
                </a:lnTo>
                <a:lnTo>
                  <a:pt x="134565" y="4318008"/>
                </a:lnTo>
                <a:lnTo>
                  <a:pt x="0" y="4183443"/>
                </a:lnTo>
                <a:lnTo>
                  <a:pt x="0" y="2855805"/>
                </a:lnTo>
                <a:close/>
                <a:moveTo>
                  <a:pt x="5243699" y="652159"/>
                </a:moveTo>
                <a:lnTo>
                  <a:pt x="5058767" y="1028908"/>
                </a:lnTo>
                <a:lnTo>
                  <a:pt x="4960786" y="983422"/>
                </a:lnTo>
                <a:close/>
                <a:moveTo>
                  <a:pt x="3473588" y="405712"/>
                </a:moveTo>
                <a:lnTo>
                  <a:pt x="4094196" y="1366894"/>
                </a:lnTo>
                <a:lnTo>
                  <a:pt x="3778134" y="1741309"/>
                </a:lnTo>
                <a:lnTo>
                  <a:pt x="2824519" y="1808100"/>
                </a:lnTo>
                <a:close/>
                <a:moveTo>
                  <a:pt x="4454991" y="0"/>
                </a:moveTo>
                <a:lnTo>
                  <a:pt x="5373076" y="32358"/>
                </a:lnTo>
                <a:lnTo>
                  <a:pt x="4628717" y="1349015"/>
                </a:lnTo>
                <a:lnTo>
                  <a:pt x="4094010" y="77948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 userDrawn="1">
            <p:ph sz="half" idx="1"/>
          </p:nvPr>
        </p:nvSpPr>
        <p:spPr>
          <a:xfrm>
            <a:off x="906843" y="3429050"/>
            <a:ext cx="4522314" cy="2762949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9E47D86-FD0D-44D0-9B7F-9EDEBD11F9D6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A29F8B3-4723-4928-83E5-76C29D05F2FE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7867C73D-EE16-41D1-B7CE-A35C765E3B8D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6774740" y="3429000"/>
            <a:ext cx="4522407" cy="276225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FEF984BB-176D-4924-ADAD-52FBC95B07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6463" y="2278063"/>
            <a:ext cx="4522787" cy="885825"/>
          </a:xfrm>
        </p:spPr>
        <p:txBody>
          <a:bodyPr anchor="ctr"/>
          <a:lstStyle>
            <a:lvl1pPr marL="0" indent="0">
              <a:buNone/>
              <a:defRPr sz="8000" b="1">
                <a:latin typeface="+mj-lt"/>
              </a:defRPr>
            </a:lvl1pPr>
            <a:lvl2pPr marL="266700" indent="0">
              <a:buNone/>
              <a:defRPr sz="8000">
                <a:latin typeface="+mj-lt"/>
              </a:defRPr>
            </a:lvl2pPr>
            <a:lvl3pPr marL="542925" indent="0">
              <a:buNone/>
              <a:defRPr sz="8000">
                <a:latin typeface="+mj-lt"/>
              </a:defRPr>
            </a:lvl3pPr>
            <a:lvl4pPr marL="809625" indent="0">
              <a:buNone/>
              <a:defRPr sz="8000">
                <a:latin typeface="+mj-lt"/>
              </a:defRPr>
            </a:lvl4pPr>
            <a:lvl5pPr marL="1076325" indent="0">
              <a:buNone/>
              <a:defRPr sz="8000">
                <a:latin typeface="+mj-lt"/>
              </a:defRPr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xmlns="" id="{C59BE1D7-885A-4749-99BA-6909D64AF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62750" y="2278063"/>
            <a:ext cx="4522787" cy="885825"/>
          </a:xfrm>
        </p:spPr>
        <p:txBody>
          <a:bodyPr anchor="ctr"/>
          <a:lstStyle>
            <a:lvl1pPr marL="0" indent="0">
              <a:buNone/>
              <a:defRPr sz="8000" b="1" i="0"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cxnSp>
        <p:nvCxnSpPr>
          <p:cNvPr id="10" name="Straight Connector 9" descr="Middle divider line">
            <a:extLst>
              <a:ext uri="{FF2B5EF4-FFF2-40B4-BE49-F238E27FC236}">
                <a16:creationId xmlns:a16="http://schemas.microsoft.com/office/drawing/2014/main" xmlns="" id="{2B940646-DE40-4E0F-AE42-6530784C9A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0" y="1391763"/>
            <a:ext cx="0" cy="458812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6449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6AAF5B5B-E896-400A-9E43-EAF605A0AC8B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BA2F5A3D-36C4-4B97-A62C-2AEA3B6FC1CF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BB474E17-6556-4551-AD1B-351EE2DA98E0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F860E6D1-2C9F-477C-AE22-BFF5ADE85C60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65EC6C60-C605-4022-9718-ED56F34D6448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9F47BB28-400F-4C54-ADDA-0055CEB6593B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7386F148-99E1-4ED6-B4DA-151A6DB27D67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1A0565DA-6430-4984-ACB6-E7FACACC71AF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DDE18DFF-F9E6-4839-817B-4DD871CEAE6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30038A3A-7324-4606-9C92-00C9AB1759F4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5C0291BA-50C5-406F-B24E-14C9CAF652D7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xmlns="" id="{152EBA81-38BC-4DF6-93C3-4A1A02FD2789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9AF80622-5597-45AD-92C3-2C4C3797720A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6833793E-EB91-43B4-8444-36ADD2A48E55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472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xmlns="" id="{EA7B8348-A00A-4AAE-B1F6-924515577B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0000" y="1581663"/>
            <a:ext cx="5472000" cy="4608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xmlns="" id="{4521CFCD-C079-4019-942D-035558CAFC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151785"/>
            <a:ext cx="5483998" cy="354868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 smtClean="0"/>
              <a:t>Click to edit Master text styles</a:t>
            </a:r>
          </a:p>
        </p:txBody>
      </p:sp>
      <p:cxnSp>
        <p:nvCxnSpPr>
          <p:cNvPr id="28" name="Straight Connector 27" descr="Center divider line">
            <a:extLst>
              <a:ext uri="{FF2B5EF4-FFF2-40B4-BE49-F238E27FC236}">
                <a16:creationId xmlns:a16="http://schemas.microsoft.com/office/drawing/2014/main" xmlns="" id="{AEACA101-2521-41AA-8F51-FF0BF783E4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38720"/>
            <a:ext cx="0" cy="252516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396" y="2463936"/>
            <a:ext cx="3726003" cy="3314545"/>
          </a:xfrm>
          <a:prstGeom prst="rightArrowCallout">
            <a:avLst>
              <a:gd name="adj1" fmla="val 50000"/>
              <a:gd name="adj2" fmla="val 25000"/>
              <a:gd name="adj3" fmla="val 15421"/>
              <a:gd name="adj4" fmla="val 80487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13985" y="2463801"/>
            <a:ext cx="3726469" cy="3314200"/>
          </a:xfrm>
          <a:prstGeom prst="rightArrowCallout">
            <a:avLst>
              <a:gd name="adj1" fmla="val 50000"/>
              <a:gd name="adj2" fmla="val 25000"/>
              <a:gd name="adj3" fmla="val 16186"/>
              <a:gd name="adj4" fmla="val 80493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83985" y="2463801"/>
            <a:ext cx="2963619" cy="331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F8E9D1B9-1C3A-4397-B3B4-9A921D6415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1B4F049D-3C57-44BB-ACE2-1363AF36D9E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4236" y="1647240"/>
            <a:ext cx="2975578" cy="648000"/>
          </a:xfrm>
          <a:ln>
            <a:solidFill>
              <a:schemeClr val="accent1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FB9B793F-A64B-475C-96F3-FB40100E01E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08336" y="1647040"/>
            <a:ext cx="2975578" cy="648000"/>
          </a:xfrm>
          <a:ln>
            <a:solidFill>
              <a:schemeClr val="accent2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0EF53567-5287-43FB-B07E-A12F3AEEDB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83986" y="1647240"/>
            <a:ext cx="2975578" cy="648000"/>
          </a:xfrm>
          <a:ln>
            <a:solidFill>
              <a:schemeClr val="accent3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</p:spTree>
    <p:extLst>
      <p:ext uri="{BB962C8B-B14F-4D97-AF65-F5344CB8AC3E}">
        <p14:creationId xmlns:p14="http://schemas.microsoft.com/office/powerpoint/2010/main" val="3755733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52158F80-0C1A-4B9E-9335-A5A0015187F7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xmlns="" id="{723DA611-B88C-4D7E-82A4-5E4CA9DC2E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129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xmlns="" id="{180A0FA4-75CD-4A61-AA79-9C3C5F97ED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xmlns="" id="{EBB89A53-1B07-4560-B98E-03BECDB832C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xmlns="" id="{22D34AD8-D83D-4409-A418-C00840A085A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xmlns="" id="{3EAA6A46-63F3-49A5-8E0B-758176E4429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xmlns="" id="{BB051A6E-4868-4F3F-93DB-AD07020E934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771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xmlns="" id="{61519886-189E-4C69-AEED-FD9BDD3E56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xmlns="" id="{0F084DDF-04EE-46A9-9F77-D5FD94D1B5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xmlns="" id="{743DE8AB-BF74-4CC9-AD19-8BBBF44867A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xmlns="" id="{2ECC5C24-2CE5-491E-89DC-F9C5AE98B06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xmlns="" id="{ADB0F187-5781-4076-B761-264B1C683A6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xmlns="" id="{B2E776B2-D388-4243-80AE-BD8AF47C8AA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xmlns="" id="{79F3A104-EDC0-4A25-9585-3F9F8C1022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xmlns="" id="{23DA3E7C-9F0E-4A57-B6EA-C01C72788E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xmlns="" id="{A8ABC110-DC97-4A71-9A16-67581EAC989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xmlns="" id="{81058125-332B-41A7-BCD5-72CAE3F9F97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xmlns="" id="{E32DE8FD-6391-4094-BAEC-CC0836CC67E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xmlns="" id="{5C53C0F3-9308-422B-BC6E-1ACA5029027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xmlns="" id="{06DFFA03-9EA6-4F70-9519-AB1361BAF7C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xmlns="" id="{49CD8693-3557-4241-BB88-518160D989C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xmlns="" id="{4884DF69-4936-4F90-BFB8-ED04A228DA22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xmlns="" id="{00804F61-8052-4AD8-8370-ED72B261BC2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xmlns="" id="{313F370F-A9EC-477E-BED7-BF4E875274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xmlns="" id="{9E687ADD-FE6C-441E-991F-E71EA0572C3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xmlns="" id="{5E0252B4-80AE-40E9-BA32-6EDAAC62521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xmlns="" id="{8A807DF0-23B6-4B83-B3F6-8D0BE9A851F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9" name="Text Placeholder 3">
            <a:extLst>
              <a:ext uri="{FF2B5EF4-FFF2-40B4-BE49-F238E27FC236}">
                <a16:creationId xmlns:a16="http://schemas.microsoft.com/office/drawing/2014/main" xmlns="" id="{F3591345-36C8-481A-AD5B-5F69B03D1710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noFill/>
          <a:ln>
            <a:noFill/>
          </a:ln>
        </p:spPr>
        <p:txBody>
          <a:bodyPr tIns="36000" anchor="t"/>
          <a:lstStyle>
            <a:lvl1pPr marL="0" indent="0" algn="ctr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50" name="Text Placeholder 36">
            <a:extLst>
              <a:ext uri="{FF2B5EF4-FFF2-40B4-BE49-F238E27FC236}">
                <a16:creationId xmlns:a16="http://schemas.microsoft.com/office/drawing/2014/main" xmlns="" id="{954C0732-1924-4A1B-9272-95C51D0B36F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395728" y="2531196"/>
            <a:ext cx="1724394" cy="18580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</p:spTree>
    <p:extLst>
      <p:ext uri="{BB962C8B-B14F-4D97-AF65-F5344CB8AC3E}">
        <p14:creationId xmlns:p14="http://schemas.microsoft.com/office/powerpoint/2010/main" val="906707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3945" y="3995705"/>
            <a:ext cx="1964171" cy="216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55887" y="3995705"/>
            <a:ext cx="1964171" cy="216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07829" y="3991240"/>
            <a:ext cx="1964171" cy="216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3945" y="3424428"/>
            <a:ext cx="1964170" cy="504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55887" y="3424428"/>
            <a:ext cx="1964171" cy="504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07830" y="3424428"/>
            <a:ext cx="1964170" cy="504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xmlns="" id="{806A4855-25AA-40D4-B1A4-A271486B6C9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31800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xmlns="" id="{31E10A24-B676-4117-9507-B4B0EB406F0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283742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xmlns="" id="{6549D851-9848-44AC-937A-9B1EF867E59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35683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36DD16A0-27CF-480C-8ADD-7BB99E0031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47CA876-2153-4136-850D-EE098BDC24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103945" y="4311393"/>
            <a:ext cx="1964172" cy="1130300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969B21C2-C689-49C2-B45F-14C5C53A58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55887" y="4311393"/>
            <a:ext cx="1963737" cy="1130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E33D8E11-F7FD-4AD9-BEC6-78C6500F817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07829" y="4311393"/>
            <a:ext cx="1981200" cy="113823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Short Bio</a:t>
            </a:r>
          </a:p>
        </p:txBody>
      </p:sp>
    </p:spTree>
    <p:extLst>
      <p:ext uri="{BB962C8B-B14F-4D97-AF65-F5344CB8AC3E}">
        <p14:creationId xmlns:p14="http://schemas.microsoft.com/office/powerpoint/2010/main" val="3624119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0113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8426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6739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5052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0113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48426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56739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65052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xmlns="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1800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xmlns="" id="{4089E01F-0C47-4C6A-A9A8-A1A7E470F31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17088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xmlns="" id="{806A4855-25AA-40D4-B1A4-A271486B6C9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62540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xmlns="" id="{31E10A24-B676-4117-9507-B4B0EB406F0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533714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xmlns="" id="{6549D851-9848-44AC-937A-9B1EF867E59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442027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xmlns="" id="{B765F5D3-7CB7-4E55-8217-E9EEA9F2945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350340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0" name="Picture Placeholder 22">
            <a:extLst>
              <a:ext uri="{FF2B5EF4-FFF2-40B4-BE49-F238E27FC236}">
                <a16:creationId xmlns:a16="http://schemas.microsoft.com/office/drawing/2014/main" xmlns="" id="{8CB2CA38-4C7F-4D6B-9B34-606F1A007A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25865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5DA42CA-D117-4AF7-9FEC-03EB2BBB75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3363" y="3925888"/>
            <a:ext cx="1800000" cy="504825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5F9CEF5A-8DCE-4156-9138-C113C0D3A79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973363" y="4505325"/>
            <a:ext cx="1800000" cy="900113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503510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xmlns="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B29137C9-7B18-454C-AB56-2B4631DFE59D}"/>
              </a:ext>
            </a:extLst>
          </p:cNvPr>
          <p:cNvSpPr/>
          <p:nvPr userDrawn="1"/>
        </p:nvSpPr>
        <p:spPr>
          <a:xfrm rot="14199158">
            <a:off x="10161654" y="-236402"/>
            <a:ext cx="1957093" cy="1399810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0C7CDA8E-8D79-474E-8278-7D77C867E238}"/>
              </a:ext>
            </a:extLst>
          </p:cNvPr>
          <p:cNvSpPr/>
          <p:nvPr userDrawn="1"/>
        </p:nvSpPr>
        <p:spPr>
          <a:xfrm rot="6973557">
            <a:off x="9799840" y="198216"/>
            <a:ext cx="748251" cy="780669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4F0A2415-21FA-4B06-89CA-A379C8C2E262}"/>
              </a:ext>
            </a:extLst>
          </p:cNvPr>
          <p:cNvSpPr/>
          <p:nvPr userDrawn="1"/>
        </p:nvSpPr>
        <p:spPr>
          <a:xfrm rot="5483574">
            <a:off x="9854193" y="80859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9AACAC53-33A6-4BBC-8C68-0C56D0B39F57}"/>
              </a:ext>
            </a:extLst>
          </p:cNvPr>
          <p:cNvSpPr/>
          <p:nvPr userDrawn="1"/>
        </p:nvSpPr>
        <p:spPr>
          <a:xfrm rot="14235708">
            <a:off x="11753205" y="112024"/>
            <a:ext cx="332291" cy="247882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  <a:gd name="connsiteX0" fmla="*/ 0 w 1449157"/>
              <a:gd name="connsiteY0" fmla="*/ 282705 h 1363743"/>
              <a:gd name="connsiteX1" fmla="*/ 858544 w 1449157"/>
              <a:gd name="connsiteY1" fmla="*/ 0 h 1363743"/>
              <a:gd name="connsiteX2" fmla="*/ 1449157 w 1449157"/>
              <a:gd name="connsiteY2" fmla="*/ 715834 h 1363743"/>
              <a:gd name="connsiteX3" fmla="*/ 1012700 w 1449157"/>
              <a:gd name="connsiteY3" fmla="*/ 1363743 h 1363743"/>
              <a:gd name="connsiteX4" fmla="*/ 172487 w 1449157"/>
              <a:gd name="connsiteY4" fmla="*/ 1185022 h 1363743"/>
              <a:gd name="connsiteX5" fmla="*/ 0 w 1449157"/>
              <a:gd name="connsiteY5" fmla="*/ 282705 h 1363743"/>
              <a:gd name="connsiteX0" fmla="*/ 0 w 1449157"/>
              <a:gd name="connsiteY0" fmla="*/ 0 h 1081038"/>
              <a:gd name="connsiteX1" fmla="*/ 1449157 w 1449157"/>
              <a:gd name="connsiteY1" fmla="*/ 433129 h 1081038"/>
              <a:gd name="connsiteX2" fmla="*/ 1012700 w 1449157"/>
              <a:gd name="connsiteY2" fmla="*/ 1081038 h 1081038"/>
              <a:gd name="connsiteX3" fmla="*/ 172487 w 1449157"/>
              <a:gd name="connsiteY3" fmla="*/ 902317 h 1081038"/>
              <a:gd name="connsiteX4" fmla="*/ 0 w 1449157"/>
              <a:gd name="connsiteY4" fmla="*/ 0 h 108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D86A7C4-9F1E-4F96-8AD9-5B75BEE364BE}"/>
              </a:ext>
            </a:extLst>
          </p:cNvPr>
          <p:cNvSpPr/>
          <p:nvPr userDrawn="1"/>
        </p:nvSpPr>
        <p:spPr>
          <a:xfrm rot="13336516">
            <a:off x="10313236" y="1084299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B63BFE72-A1DE-4CFE-9B52-553C99D52699}"/>
              </a:ext>
            </a:extLst>
          </p:cNvPr>
          <p:cNvSpPr/>
          <p:nvPr userDrawn="1"/>
        </p:nvSpPr>
        <p:spPr>
          <a:xfrm rot="5738060">
            <a:off x="9844293" y="1032301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9C266CD9-D77B-4B4D-8673-531E2784C610}"/>
              </a:ext>
            </a:extLst>
          </p:cNvPr>
          <p:cNvSpPr/>
          <p:nvPr userDrawn="1"/>
        </p:nvSpPr>
        <p:spPr>
          <a:xfrm rot="8291645">
            <a:off x="10081798" y="798094"/>
            <a:ext cx="371360" cy="273702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989658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335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Half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683AF15-88E9-4D75-9D5E-7E4924887E91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D3B18E46-480F-48E8-9675-259D3D06A00D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xmlns="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4" y="86714"/>
            <a:ext cx="6009285" cy="6684572"/>
          </a:xfr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86714"/>
            <a:ext cx="6009287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4152672"/>
            <a:ext cx="6009287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noProof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47435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xmlns="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94607" y="2237328"/>
            <a:ext cx="7202786" cy="1449788"/>
          </a:xfrm>
          <a:solidFill>
            <a:schemeClr val="tx1">
              <a:alpha val="80000"/>
            </a:schemeClr>
          </a:solidFill>
        </p:spPr>
        <p:txBody>
          <a:bodyPr lIns="288000" rIns="2160000" bIns="144000" anchor="b" anchorCtr="0"/>
          <a:lstStyle>
            <a:lvl1pPr algn="r">
              <a:defRPr sz="66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4607" y="3684672"/>
            <a:ext cx="5282503" cy="1604172"/>
          </a:xfrm>
          <a:solidFill>
            <a:schemeClr val="tx1">
              <a:alpha val="90000"/>
            </a:schemeClr>
          </a:solidFill>
        </p:spPr>
        <p:txBody>
          <a:bodyPr lIns="216000" tIns="144000" rIns="576000"/>
          <a:lstStyle>
            <a:lvl1pPr marL="0" indent="0" algn="r">
              <a:buNone/>
              <a:defRPr sz="21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9688AEDF-1396-4322-8818-9D1C7976FCDF}"/>
              </a:ext>
            </a:extLst>
          </p:cNvPr>
          <p:cNvCxnSpPr>
            <a:cxnSpLocks/>
          </p:cNvCxnSpPr>
          <p:nvPr userDrawn="1"/>
        </p:nvCxnSpPr>
        <p:spPr>
          <a:xfrm>
            <a:off x="7777113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BC122267-81F5-4D7C-8854-830FD491A4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0" y="4142258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Contact Number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xmlns="" id="{D1624B9A-AB57-40B6-89A6-D34ED60BBF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67000" y="4448040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xmlns="" id="{61EA5FFD-797F-43FF-B13A-5DA8C820EE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65008" y="2587752"/>
            <a:ext cx="1344168" cy="70408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Logo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xmlns="" id="{7436EF9B-F86C-114A-BB87-C439E5F129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67000" y="4753821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Website Address</a:t>
            </a:r>
          </a:p>
        </p:txBody>
      </p:sp>
    </p:spTree>
    <p:extLst>
      <p:ext uri="{BB962C8B-B14F-4D97-AF65-F5344CB8AC3E}">
        <p14:creationId xmlns:p14="http://schemas.microsoft.com/office/powerpoint/2010/main" val="34759506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xmlns="" id="{13A733F0-30A3-4125-9B9B-2A07E1461F1B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xmlns="" id="{9E236A80-227E-4FE4-AA47-7802636969A0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xmlns="" id="{AAF58058-47D7-451D-B2D5-713873CFA06B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E6D9AC51-13A8-43F2-B0AE-A475CD84575E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CBA8CC4C-FA3C-45FB-A5CE-C0F41063A4AA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320D0EA4-6C0E-4F3B-B209-84132CF9DCEE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B2637900-ABE5-44BB-8955-B59B20FACF68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8878CEF9-0D4E-43CF-A1AC-B8A752A7EDD3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157165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683AF15-88E9-4D75-9D5E-7E4924887E91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D3B18E46-480F-48E8-9675-259D3D06A00D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86714"/>
            <a:ext cx="6009287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4152672"/>
            <a:ext cx="6009287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noProof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20052C3A-3942-4B16-A466-441F8E3C2260}"/>
              </a:ext>
            </a:extLst>
          </p:cNvPr>
          <p:cNvSpPr/>
          <p:nvPr userDrawn="1"/>
        </p:nvSpPr>
        <p:spPr>
          <a:xfrm>
            <a:off x="0" y="2539992"/>
            <a:ext cx="5373076" cy="4318008"/>
          </a:xfrm>
          <a:custGeom>
            <a:avLst/>
            <a:gdLst>
              <a:gd name="connsiteX0" fmla="*/ 4972877 w 5373076"/>
              <a:gd name="connsiteY0" fmla="*/ 1816430 h 4318008"/>
              <a:gd name="connsiteX1" fmla="*/ 5211912 w 5373076"/>
              <a:gd name="connsiteY1" fmla="*/ 2046590 h 4318008"/>
              <a:gd name="connsiteX2" fmla="*/ 4866804 w 5373076"/>
              <a:gd name="connsiteY2" fmla="*/ 2013272 h 4318008"/>
              <a:gd name="connsiteX3" fmla="*/ 3721849 w 5373076"/>
              <a:gd name="connsiteY3" fmla="*/ 1808102 h 4318008"/>
              <a:gd name="connsiteX4" fmla="*/ 3854624 w 5373076"/>
              <a:gd name="connsiteY4" fmla="*/ 2524110 h 4318008"/>
              <a:gd name="connsiteX5" fmla="*/ 3419634 w 5373076"/>
              <a:gd name="connsiteY5" fmla="*/ 2322178 h 4318008"/>
              <a:gd name="connsiteX6" fmla="*/ 3604566 w 5373076"/>
              <a:gd name="connsiteY6" fmla="*/ 1945430 h 4318008"/>
              <a:gd name="connsiteX7" fmla="*/ 2301472 w 5373076"/>
              <a:gd name="connsiteY7" fmla="*/ 1771765 h 4318008"/>
              <a:gd name="connsiteX8" fmla="*/ 3237442 w 5373076"/>
              <a:gd name="connsiteY8" fmla="*/ 2134997 h 4318008"/>
              <a:gd name="connsiteX9" fmla="*/ 3266331 w 5373076"/>
              <a:gd name="connsiteY9" fmla="*/ 2949530 h 4318008"/>
              <a:gd name="connsiteX10" fmla="*/ 1897852 w 5373076"/>
              <a:gd name="connsiteY10" fmla="*/ 4318008 h 4318008"/>
              <a:gd name="connsiteX11" fmla="*/ 134565 w 5373076"/>
              <a:gd name="connsiteY11" fmla="*/ 4318008 h 4318008"/>
              <a:gd name="connsiteX12" fmla="*/ 0 w 5373076"/>
              <a:gd name="connsiteY12" fmla="*/ 4183443 h 4318008"/>
              <a:gd name="connsiteX13" fmla="*/ 0 w 5373076"/>
              <a:gd name="connsiteY13" fmla="*/ 2855805 h 4318008"/>
              <a:gd name="connsiteX14" fmla="*/ 5243699 w 5373076"/>
              <a:gd name="connsiteY14" fmla="*/ 652159 h 4318008"/>
              <a:gd name="connsiteX15" fmla="*/ 5058767 w 5373076"/>
              <a:gd name="connsiteY15" fmla="*/ 1028908 h 4318008"/>
              <a:gd name="connsiteX16" fmla="*/ 4960786 w 5373076"/>
              <a:gd name="connsiteY16" fmla="*/ 983422 h 4318008"/>
              <a:gd name="connsiteX17" fmla="*/ 3473588 w 5373076"/>
              <a:gd name="connsiteY17" fmla="*/ 405712 h 4318008"/>
              <a:gd name="connsiteX18" fmla="*/ 4094196 w 5373076"/>
              <a:gd name="connsiteY18" fmla="*/ 1366894 h 4318008"/>
              <a:gd name="connsiteX19" fmla="*/ 3778134 w 5373076"/>
              <a:gd name="connsiteY19" fmla="*/ 1741309 h 4318008"/>
              <a:gd name="connsiteX20" fmla="*/ 2824519 w 5373076"/>
              <a:gd name="connsiteY20" fmla="*/ 1808100 h 4318008"/>
              <a:gd name="connsiteX21" fmla="*/ 4454991 w 5373076"/>
              <a:gd name="connsiteY21" fmla="*/ 0 h 4318008"/>
              <a:gd name="connsiteX22" fmla="*/ 5373076 w 5373076"/>
              <a:gd name="connsiteY22" fmla="*/ 32358 h 4318008"/>
              <a:gd name="connsiteX23" fmla="*/ 4628717 w 5373076"/>
              <a:gd name="connsiteY23" fmla="*/ 1349015 h 4318008"/>
              <a:gd name="connsiteX24" fmla="*/ 4094010 w 5373076"/>
              <a:gd name="connsiteY24" fmla="*/ 779481 h 431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73076" h="4318008">
                <a:moveTo>
                  <a:pt x="4972877" y="1816430"/>
                </a:moveTo>
                <a:lnTo>
                  <a:pt x="5211912" y="2046590"/>
                </a:lnTo>
                <a:lnTo>
                  <a:pt x="4866804" y="2013272"/>
                </a:lnTo>
                <a:close/>
                <a:moveTo>
                  <a:pt x="3721849" y="1808102"/>
                </a:moveTo>
                <a:lnTo>
                  <a:pt x="3854624" y="2524110"/>
                </a:lnTo>
                <a:lnTo>
                  <a:pt x="3419634" y="2322178"/>
                </a:lnTo>
                <a:lnTo>
                  <a:pt x="3604566" y="1945430"/>
                </a:lnTo>
                <a:close/>
                <a:moveTo>
                  <a:pt x="2301472" y="1771765"/>
                </a:moveTo>
                <a:lnTo>
                  <a:pt x="3237442" y="2134997"/>
                </a:lnTo>
                <a:lnTo>
                  <a:pt x="3266331" y="2949530"/>
                </a:lnTo>
                <a:lnTo>
                  <a:pt x="1897852" y="4318008"/>
                </a:lnTo>
                <a:lnTo>
                  <a:pt x="134565" y="4318008"/>
                </a:lnTo>
                <a:lnTo>
                  <a:pt x="0" y="4183443"/>
                </a:lnTo>
                <a:lnTo>
                  <a:pt x="0" y="2855805"/>
                </a:lnTo>
                <a:close/>
                <a:moveTo>
                  <a:pt x="5243699" y="652159"/>
                </a:moveTo>
                <a:lnTo>
                  <a:pt x="5058767" y="1028908"/>
                </a:lnTo>
                <a:lnTo>
                  <a:pt x="4960786" y="983422"/>
                </a:lnTo>
                <a:close/>
                <a:moveTo>
                  <a:pt x="3473588" y="405712"/>
                </a:moveTo>
                <a:lnTo>
                  <a:pt x="4094196" y="1366894"/>
                </a:lnTo>
                <a:lnTo>
                  <a:pt x="3778134" y="1741309"/>
                </a:lnTo>
                <a:lnTo>
                  <a:pt x="2824519" y="1808100"/>
                </a:lnTo>
                <a:close/>
                <a:moveTo>
                  <a:pt x="4454991" y="0"/>
                </a:moveTo>
                <a:lnTo>
                  <a:pt x="5373076" y="32358"/>
                </a:lnTo>
                <a:lnTo>
                  <a:pt x="4628717" y="1349015"/>
                </a:lnTo>
                <a:lnTo>
                  <a:pt x="4094010" y="77948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0252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xmlns="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E73E47D5-BDE7-46E7-8C4E-6111A41AF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xmlns="" id="{4D90A547-C01D-42BC-98ED-831FDD76F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xmlns="" id="{AEBF3BE3-47D8-4511-B598-743DF88DF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623311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xmlns="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91434632-BEE5-428E-872A-794325BA8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xmlns="" id="{7CB95FD3-7DAC-4417-8633-7EFA4852E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xmlns="" id="{94CDAD6C-9665-443F-B344-147513A6C1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947631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xmlns="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48780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Hexagon 21">
            <a:extLst>
              <a:ext uri="{FF2B5EF4-FFF2-40B4-BE49-F238E27FC236}">
                <a16:creationId xmlns:a16="http://schemas.microsoft.com/office/drawing/2014/main" xmlns="" id="{E782D618-E31A-46E2-B2EF-17C9DAB0E97E}"/>
              </a:ext>
            </a:extLst>
          </p:cNvPr>
          <p:cNvSpPr/>
          <p:nvPr userDrawn="1"/>
        </p:nvSpPr>
        <p:spPr>
          <a:xfrm rot="5400000">
            <a:off x="1120394" y="2982020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Hexagon 22">
            <a:extLst>
              <a:ext uri="{FF2B5EF4-FFF2-40B4-BE49-F238E27FC236}">
                <a16:creationId xmlns:a16="http://schemas.microsoft.com/office/drawing/2014/main" xmlns="" id="{531259DD-64CB-4DA1-AD6D-175D1BC0C080}"/>
              </a:ext>
            </a:extLst>
          </p:cNvPr>
          <p:cNvSpPr/>
          <p:nvPr userDrawn="1"/>
        </p:nvSpPr>
        <p:spPr>
          <a:xfrm rot="5400000">
            <a:off x="3188555" y="2821679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xmlns="" id="{949D4368-1CD6-4BEA-A610-DE42970EA0EA}"/>
              </a:ext>
            </a:extLst>
          </p:cNvPr>
          <p:cNvSpPr/>
          <p:nvPr userDrawn="1"/>
        </p:nvSpPr>
        <p:spPr>
          <a:xfrm rot="5400000">
            <a:off x="5242057" y="2982020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xmlns="" id="{ACAABC50-D387-484A-AA0F-EB04645F2116}"/>
              </a:ext>
            </a:extLst>
          </p:cNvPr>
          <p:cNvSpPr/>
          <p:nvPr userDrawn="1"/>
        </p:nvSpPr>
        <p:spPr>
          <a:xfrm rot="5400000">
            <a:off x="7324562" y="2821679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58F9F8B1-6BAC-4AD8-A471-D0C2B6FC88EB}"/>
              </a:ext>
            </a:extLst>
          </p:cNvPr>
          <p:cNvGrpSpPr/>
          <p:nvPr userDrawn="1"/>
        </p:nvGrpSpPr>
        <p:grpSpPr>
          <a:xfrm>
            <a:off x="883715" y="2433382"/>
            <a:ext cx="10284482" cy="2311399"/>
            <a:chOff x="764773" y="2273300"/>
            <a:chExt cx="10284482" cy="2311399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xmlns="" id="{98B00A50-8F71-4989-BC6C-70721A8EDF4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64773" y="2821940"/>
              <a:ext cx="1" cy="1357623"/>
            </a:xfrm>
            <a:prstGeom prst="line">
              <a:avLst/>
            </a:prstGeom>
            <a:ln w="101600" cap="rnd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xmlns="" id="{07D9CB32-4FF6-46E7-AD10-4891F90C114B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764773" y="2273300"/>
              <a:ext cx="1023052" cy="548640"/>
            </a:xfrm>
            <a:prstGeom prst="line">
              <a:avLst/>
            </a:prstGeom>
            <a:ln w="101600" cap="rnd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xmlns="" id="{CD4C385E-0386-47EB-A5CD-8B5E6A7F9F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787825" y="2273300"/>
              <a:ext cx="1023052" cy="548640"/>
            </a:xfrm>
            <a:prstGeom prst="line">
              <a:avLst/>
            </a:prstGeom>
            <a:ln w="1016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xmlns="" id="{CA247777-17E8-47B0-9C02-A34C1E5702AD}"/>
                </a:ext>
              </a:extLst>
            </p:cNvPr>
            <p:cNvGrpSpPr/>
            <p:nvPr userDrawn="1"/>
          </p:nvGrpSpPr>
          <p:grpSpPr>
            <a:xfrm rot="10800000">
              <a:off x="2809142" y="2821940"/>
              <a:ext cx="2068161" cy="1762759"/>
              <a:chOff x="548642" y="2133600"/>
              <a:chExt cx="2068161" cy="1762759"/>
            </a:xfrm>
          </p:grpSpPr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xmlns="" id="{ECB83C0A-AF62-4845-9EB4-5D06A0CF437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548642" y="2133600"/>
                <a:ext cx="1023052" cy="548640"/>
              </a:xfrm>
              <a:prstGeom prst="line">
                <a:avLst/>
              </a:prstGeom>
              <a:ln w="10160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xmlns="" id="{32048AA9-3DFF-4A3E-8093-E7F3FB7D19E3}"/>
                  </a:ext>
                </a:extLst>
              </p:cNvPr>
              <p:cNvGrpSpPr/>
              <p:nvPr userDrawn="1"/>
            </p:nvGrpSpPr>
            <p:grpSpPr>
              <a:xfrm flipH="1">
                <a:off x="1571694" y="2133600"/>
                <a:ext cx="1045109" cy="1762759"/>
                <a:chOff x="394504" y="2235200"/>
                <a:chExt cx="1045109" cy="1762759"/>
              </a:xfrm>
            </p:grpSpPr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xmlns="" id="{7392E648-DDB8-4745-B06E-3D83FB0F1F5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rot="10800000" flipV="1">
                  <a:off x="394504" y="2823211"/>
                  <a:ext cx="22057" cy="1174748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xmlns="" id="{1478A9A5-3601-4DBF-99BF-C2F33B3CE6A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16561" y="22352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xmlns="" id="{A0C33B8E-B78E-4624-BE44-B396658EC6B5}"/>
                </a:ext>
              </a:extLst>
            </p:cNvPr>
            <p:cNvGrpSpPr/>
            <p:nvPr userDrawn="1"/>
          </p:nvGrpSpPr>
          <p:grpSpPr>
            <a:xfrm>
              <a:off x="4877303" y="2273300"/>
              <a:ext cx="4114800" cy="2311399"/>
              <a:chOff x="546372" y="2133600"/>
              <a:chExt cx="4114800" cy="2311399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xmlns="" id="{36948F02-2A58-4B70-878D-138873EF5487}"/>
                  </a:ext>
                </a:extLst>
              </p:cNvPr>
              <p:cNvGrpSpPr/>
              <p:nvPr userDrawn="1"/>
            </p:nvGrpSpPr>
            <p:grpSpPr>
              <a:xfrm>
                <a:off x="546372" y="2133600"/>
                <a:ext cx="2048374" cy="1755137"/>
                <a:chOff x="546372" y="2133600"/>
                <a:chExt cx="2048374" cy="1755137"/>
              </a:xfrm>
            </p:grpSpPr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xmlns="" id="{2374C11E-A36A-4A02-91FB-1E2A147716EF}"/>
                    </a:ext>
                  </a:extLst>
                </p:cNvPr>
                <p:cNvGrpSpPr/>
                <p:nvPr userDrawn="1"/>
              </p:nvGrpSpPr>
              <p:grpSpPr>
                <a:xfrm>
                  <a:off x="546372" y="2133600"/>
                  <a:ext cx="1025322" cy="1755137"/>
                  <a:chOff x="414292" y="2235200"/>
                  <a:chExt cx="1025322" cy="1755137"/>
                </a:xfrm>
              </p:grpSpPr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xmlns="" id="{A7659665-8409-4C94-81A8-ED44F07985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414292" y="2783840"/>
                    <a:ext cx="2268" cy="1206497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xmlns="" id="{8CC43616-6493-4804-BA75-1DAA7A1D8B1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416562" y="2235200"/>
                    <a:ext cx="1023052" cy="548640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xmlns="" id="{995EA5E0-F8C9-46F5-9994-0DBB5532E9C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571694" y="21336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xmlns="" id="{07CCC38F-9AFC-4443-AF2B-8B972EE312B9}"/>
                  </a:ext>
                </a:extLst>
              </p:cNvPr>
              <p:cNvGrpSpPr/>
              <p:nvPr userDrawn="1"/>
            </p:nvGrpSpPr>
            <p:grpSpPr>
              <a:xfrm rot="10800000">
                <a:off x="2590206" y="2722878"/>
                <a:ext cx="2070966" cy="1722121"/>
                <a:chOff x="548642" y="2133600"/>
                <a:chExt cx="2070966" cy="1722121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xmlns="" id="{85D60560-17BE-42C4-956A-FD0CCF2B311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548642" y="21336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xmlns="" id="{314ADB2B-6BAC-4187-9AD6-234699323C6F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1571694" y="2133600"/>
                  <a:ext cx="1047914" cy="1722121"/>
                  <a:chOff x="391699" y="2235200"/>
                  <a:chExt cx="1047914" cy="1722121"/>
                </a:xfrm>
              </p:grpSpPr>
              <p:cxnSp>
                <p:nvCxnSpPr>
                  <p:cNvPr id="64" name="Straight Connector 63">
                    <a:extLst>
                      <a:ext uri="{FF2B5EF4-FFF2-40B4-BE49-F238E27FC236}">
                        <a16:creationId xmlns:a16="http://schemas.microsoft.com/office/drawing/2014/main" xmlns="" id="{3AA32475-F311-40BF-84DB-2FBFF05A09E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rot="10800000" flipV="1">
                    <a:off x="391699" y="2791460"/>
                    <a:ext cx="29076" cy="1165861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Straight Connector 64">
                    <a:extLst>
                      <a:ext uri="{FF2B5EF4-FFF2-40B4-BE49-F238E27FC236}">
                        <a16:creationId xmlns:a16="http://schemas.microsoft.com/office/drawing/2014/main" xmlns="" id="{8076BDAC-837A-46AB-939A-33B4CAC4432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416561" y="2235200"/>
                    <a:ext cx="1023052" cy="548640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xmlns="" id="{61A353AA-3B37-493F-A75A-FBE55A7FEAC3}"/>
                </a:ext>
              </a:extLst>
            </p:cNvPr>
            <p:cNvGrpSpPr/>
            <p:nvPr userDrawn="1"/>
          </p:nvGrpSpPr>
          <p:grpSpPr>
            <a:xfrm>
              <a:off x="8992103" y="2273300"/>
              <a:ext cx="2057152" cy="1851337"/>
              <a:chOff x="547757" y="2133600"/>
              <a:chExt cx="2057152" cy="1851337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xmlns="" id="{E7AC040A-1737-484C-8CEA-2ADF0DBFE9FB}"/>
                  </a:ext>
                </a:extLst>
              </p:cNvPr>
              <p:cNvGrpSpPr/>
              <p:nvPr userDrawn="1"/>
            </p:nvGrpSpPr>
            <p:grpSpPr>
              <a:xfrm>
                <a:off x="547757" y="2133600"/>
                <a:ext cx="1023937" cy="1762759"/>
                <a:chOff x="415677" y="2235200"/>
                <a:chExt cx="1023937" cy="1762759"/>
              </a:xfrm>
            </p:grpSpPr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xmlns="" id="{9CD9887E-CE43-4192-9065-D2A7538911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415677" y="2783840"/>
                  <a:ext cx="1" cy="1214119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xmlns="" id="{3D14A159-829D-4CE4-9A8E-E2C0CBD3F3F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16562" y="22352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xmlns="" id="{31D099CA-B8FD-4314-AEDD-819F910D5BDB}"/>
                  </a:ext>
                </a:extLst>
              </p:cNvPr>
              <p:cNvGrpSpPr/>
              <p:nvPr userDrawn="1"/>
            </p:nvGrpSpPr>
            <p:grpSpPr>
              <a:xfrm flipH="1">
                <a:off x="1571694" y="2133600"/>
                <a:ext cx="1033215" cy="1851337"/>
                <a:chOff x="406398" y="2235200"/>
                <a:chExt cx="1033215" cy="1851337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xmlns="" id="{C02C6F16-E0CD-428F-BD21-449948C9D67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06398" y="2783840"/>
                  <a:ext cx="10163" cy="1302697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xmlns="" id="{E6C222D2-654F-4BD1-A0BD-34C233CD23D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16561" y="22352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82" name="Oval 81">
            <a:extLst>
              <a:ext uri="{FF2B5EF4-FFF2-40B4-BE49-F238E27FC236}">
                <a16:creationId xmlns:a16="http://schemas.microsoft.com/office/drawing/2014/main" xmlns="" id="{07EC39C5-C4D5-4BE2-80A8-355FC3ECC12F}"/>
              </a:ext>
            </a:extLst>
          </p:cNvPr>
          <p:cNvSpPr/>
          <p:nvPr userDrawn="1"/>
        </p:nvSpPr>
        <p:spPr>
          <a:xfrm>
            <a:off x="1677924" y="2268282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xmlns="" id="{F5775AD5-ACEB-4CBE-BD90-53D7E05FA5AC}"/>
              </a:ext>
            </a:extLst>
          </p:cNvPr>
          <p:cNvSpPr/>
          <p:nvPr userDrawn="1"/>
        </p:nvSpPr>
        <p:spPr>
          <a:xfrm>
            <a:off x="3746085" y="4525070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xmlns="" id="{658774E0-9642-4F13-A5E6-09E3CB03DBB5}"/>
              </a:ext>
            </a:extLst>
          </p:cNvPr>
          <p:cNvSpPr/>
          <p:nvPr userDrawn="1"/>
        </p:nvSpPr>
        <p:spPr>
          <a:xfrm>
            <a:off x="5799587" y="2268282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xmlns="" id="{D65EF3DD-F676-4685-9875-B94CF9FB2C8D}"/>
              </a:ext>
            </a:extLst>
          </p:cNvPr>
          <p:cNvSpPr/>
          <p:nvPr userDrawn="1"/>
        </p:nvSpPr>
        <p:spPr>
          <a:xfrm>
            <a:off x="7882093" y="4499666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itle 29">
            <a:extLst>
              <a:ext uri="{FF2B5EF4-FFF2-40B4-BE49-F238E27FC236}">
                <a16:creationId xmlns:a16="http://schemas.microsoft.com/office/drawing/2014/main" xmlns="" id="{18F0CF87-D85A-411D-8002-1157A047C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02" y="207551"/>
            <a:ext cx="10515600" cy="644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9E8F9015-A4A2-47D3-9665-686A67F0ED81}"/>
              </a:ext>
            </a:extLst>
          </p:cNvPr>
          <p:cNvSpPr txBox="1"/>
          <p:nvPr userDrawn="1"/>
        </p:nvSpPr>
        <p:spPr>
          <a:xfrm>
            <a:off x="894898" y="1586928"/>
            <a:ext cx="2027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  <a:latin typeface="+mj-lt"/>
              </a:rPr>
              <a:t>20 October</a:t>
            </a:r>
            <a:endParaRPr lang="en-US" sz="12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xmlns="" id="{426A1182-EDE9-44E7-BA1C-CCAA1B422C3C}"/>
              </a:ext>
            </a:extLst>
          </p:cNvPr>
          <p:cNvSpPr txBox="1"/>
          <p:nvPr userDrawn="1"/>
        </p:nvSpPr>
        <p:spPr>
          <a:xfrm>
            <a:off x="3305450" y="5001792"/>
            <a:ext cx="1388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3"/>
                </a:solidFill>
                <a:latin typeface="+mj-lt"/>
              </a:rPr>
              <a:t>None</a:t>
            </a:r>
            <a:endParaRPr lang="en-US" sz="12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xmlns="" id="{453D0452-E8F6-4E1D-8D89-47F4DE14020B}"/>
              </a:ext>
            </a:extLst>
          </p:cNvPr>
          <p:cNvSpPr txBox="1"/>
          <p:nvPr userDrawn="1"/>
        </p:nvSpPr>
        <p:spPr>
          <a:xfrm>
            <a:off x="4720161" y="1583748"/>
            <a:ext cx="2616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4"/>
                </a:solidFill>
                <a:latin typeface="+mj-lt"/>
              </a:rPr>
              <a:t>09 December</a:t>
            </a:r>
            <a:endParaRPr lang="en-US" sz="1200" b="1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xmlns="" id="{58EE8165-DF59-42CB-A646-DBDAB53967B1}"/>
              </a:ext>
            </a:extLst>
          </p:cNvPr>
          <p:cNvSpPr txBox="1"/>
          <p:nvPr userDrawn="1"/>
        </p:nvSpPr>
        <p:spPr>
          <a:xfrm>
            <a:off x="7013351" y="4996460"/>
            <a:ext cx="2282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  <a:latin typeface="+mj-lt"/>
              </a:rPr>
              <a:t>19 February</a:t>
            </a:r>
            <a:endParaRPr lang="en-US" sz="1200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xmlns="" id="{3EC5584D-5A50-4F4A-A8CD-530EFB27FD79}"/>
              </a:ext>
            </a:extLst>
          </p:cNvPr>
          <p:cNvSpPr txBox="1"/>
          <p:nvPr userDrawn="1"/>
        </p:nvSpPr>
        <p:spPr>
          <a:xfrm>
            <a:off x="9264569" y="1586927"/>
            <a:ext cx="170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6"/>
                </a:solidFill>
                <a:latin typeface="+mj-lt"/>
              </a:rPr>
              <a:t>09 March</a:t>
            </a:r>
            <a:endParaRPr lang="en-US" sz="1200" b="1" dirty="0">
              <a:solidFill>
                <a:schemeClr val="accent6"/>
              </a:solidFill>
              <a:latin typeface="+mj-lt"/>
            </a:endParaRP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xmlns="" id="{FF7EDF04-AD2B-463F-873D-F9F513090E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1445" y="4610158"/>
            <a:ext cx="2068694" cy="3916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7" name="Text Placeholder 34">
            <a:extLst>
              <a:ext uri="{FF2B5EF4-FFF2-40B4-BE49-F238E27FC236}">
                <a16:creationId xmlns:a16="http://schemas.microsoft.com/office/drawing/2014/main" xmlns="" id="{7F70B278-4654-46AC-8DD6-824CEF1DFA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2177" y="5036815"/>
            <a:ext cx="2068694" cy="11595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8" name="Text Placeholder 34">
            <a:extLst>
              <a:ext uri="{FF2B5EF4-FFF2-40B4-BE49-F238E27FC236}">
                <a16:creationId xmlns:a16="http://schemas.microsoft.com/office/drawing/2014/main" xmlns="" id="{3B7069E5-61AE-4AB2-8653-98A7F283E0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98513" y="4610158"/>
            <a:ext cx="2068694" cy="3916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9" name="Text Placeholder 34">
            <a:extLst>
              <a:ext uri="{FF2B5EF4-FFF2-40B4-BE49-F238E27FC236}">
                <a16:creationId xmlns:a16="http://schemas.microsoft.com/office/drawing/2014/main" xmlns="" id="{38A8EB30-9561-4857-91EC-C9B25464AF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89245" y="5036815"/>
            <a:ext cx="2068694" cy="11595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0" name="Text Placeholder 34">
            <a:extLst>
              <a:ext uri="{FF2B5EF4-FFF2-40B4-BE49-F238E27FC236}">
                <a16:creationId xmlns:a16="http://schemas.microsoft.com/office/drawing/2014/main" xmlns="" id="{AE1932D4-1CD4-4631-9E96-954227141C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089340" y="4613478"/>
            <a:ext cx="2068694" cy="3916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1" name="Text Placeholder 34">
            <a:extLst>
              <a:ext uri="{FF2B5EF4-FFF2-40B4-BE49-F238E27FC236}">
                <a16:creationId xmlns:a16="http://schemas.microsoft.com/office/drawing/2014/main" xmlns="" id="{7A6D526A-E91A-4FC8-8AB8-5FEA321F6A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80072" y="5040135"/>
            <a:ext cx="2068694" cy="11595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2" name="Text Placeholder 34">
            <a:extLst>
              <a:ext uri="{FF2B5EF4-FFF2-40B4-BE49-F238E27FC236}">
                <a16:creationId xmlns:a16="http://schemas.microsoft.com/office/drawing/2014/main" xmlns="" id="{61A32F9F-4ACF-442A-8853-0E4B42CC9E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65654" y="1126350"/>
            <a:ext cx="2068694" cy="3916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3" name="Text Placeholder 34">
            <a:extLst>
              <a:ext uri="{FF2B5EF4-FFF2-40B4-BE49-F238E27FC236}">
                <a16:creationId xmlns:a16="http://schemas.microsoft.com/office/drawing/2014/main" xmlns="" id="{B3D0AD38-B8DA-4C19-97D0-C4BF494F2F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56386" y="1553007"/>
            <a:ext cx="2068694" cy="11595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4" name="Text Placeholder 34">
            <a:extLst>
              <a:ext uri="{FF2B5EF4-FFF2-40B4-BE49-F238E27FC236}">
                <a16:creationId xmlns:a16="http://schemas.microsoft.com/office/drawing/2014/main" xmlns="" id="{A8DE427E-A7F5-47D9-AA8C-5F8089A99E2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29515" y="1066973"/>
            <a:ext cx="2068694" cy="3916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5" name="Text Placeholder 34">
            <a:extLst>
              <a:ext uri="{FF2B5EF4-FFF2-40B4-BE49-F238E27FC236}">
                <a16:creationId xmlns:a16="http://schemas.microsoft.com/office/drawing/2014/main" xmlns="" id="{E764A502-6D62-4133-90C7-1FE9B38E74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120247" y="1493630"/>
            <a:ext cx="2068694" cy="11595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8" name="Hexagon 57">
            <a:extLst>
              <a:ext uri="{FF2B5EF4-FFF2-40B4-BE49-F238E27FC236}">
                <a16:creationId xmlns:a16="http://schemas.microsoft.com/office/drawing/2014/main" xmlns="" id="{ACAABC50-D387-484A-AA0F-EB04645F2116}"/>
              </a:ext>
            </a:extLst>
          </p:cNvPr>
          <p:cNvSpPr/>
          <p:nvPr userDrawn="1"/>
        </p:nvSpPr>
        <p:spPr>
          <a:xfrm rot="5400000">
            <a:off x="9337179" y="2821679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xmlns="" id="{D65EF3DD-F676-4685-9875-B94CF9FB2C8D}"/>
              </a:ext>
            </a:extLst>
          </p:cNvPr>
          <p:cNvSpPr/>
          <p:nvPr userDrawn="1"/>
        </p:nvSpPr>
        <p:spPr>
          <a:xfrm>
            <a:off x="9906382" y="2264117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200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a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000" y="3517901"/>
            <a:ext cx="6012000" cy="1409700"/>
          </a:xfrm>
          <a:solidFill>
            <a:schemeClr val="tx1"/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000" y="4927600"/>
            <a:ext cx="6012000" cy="1845743"/>
          </a:xfrm>
          <a:solidFill>
            <a:schemeClr val="tx1">
              <a:lumMod val="85000"/>
              <a:lumOff val="15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noProof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xmlns="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4000" y="86714"/>
            <a:ext cx="6009285" cy="3431187"/>
          </a:xfrm>
          <a:solidFill>
            <a:srgbClr val="333333"/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xmlns="" id="{ED5F0C9D-A08F-4539-BA26-61D24BBE6E9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64300" y="1152000"/>
            <a:ext cx="5307700" cy="4680000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0728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11340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xmlns="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xmlns="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xmlns="" id="{BE0A84F6-FEAA-4BDD-9282-20006CFE8BD1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CD00A51-7C86-40CE-9A85-9305A72856F5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72581C84-47AA-4227-BB97-9D73745C6350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3D0208D-7363-46C1-93C0-34D5C7CC03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9BF00BA4-FF52-480A-802E-02DFDD8C7441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98FC3C8E-D2F9-46FE-B29F-17C02B89FFCC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1AC53E23-4CA7-479D-B22A-A5FCB3E5B5F6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96F0F1DB-0C5F-4895-B71A-86B7D122DD4B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134BF4B3-A394-4B33-84E8-433CB3F4D710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B6E11BA4-7EBA-47E5-8E07-57E665A74955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7A178943-1EAE-4532-95FB-DFD1B8A936ED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A1603A2C-1F9D-4BAB-BF6C-C411F8898F5A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D019487C-9065-4D0C-8A4F-0BEC960FF5E1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B2E39A85-934A-4BF2-93E3-761989F1B981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52000"/>
            <a:ext cx="5472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xmlns="" id="{94AA1D0D-4A88-48E6-9F92-152A70F621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0384" y="1140847"/>
            <a:ext cx="5471616" cy="5036116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83C9BAF7-A9F4-4666-A96D-E0820914D8A4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9210B130-61BF-42BB-A9D3-54F0E9975E1E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8ED4637A-B150-47D5-91AA-5443ECDF24E5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F345A228-3ACD-436B-BAEA-C19CFB995DFF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4808980A-AE2C-4B9A-923B-70728FF4B383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E90E16CE-7F71-45E1-88F3-0F2422E4E14F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5024FFFC-3734-4C7F-8BB4-1D72D8764C19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15E243F7-C034-42A6-94F7-39C26EF11897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7F7416F4-3283-4DFF-BF8E-0F1B10C57C7B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4E43006F-FE7C-4D9C-9803-C7A1705E2E29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40B601BE-5173-46B7-B727-24C354628A9A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0840A278-AE7C-4997-AAEA-F758452843B7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03AE5DE6-4BFB-4DB3-8207-ABE7B804220D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xmlns="" id="{06BC0376-95EB-4B85-AD13-AB07742066DC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360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152000"/>
            <a:ext cx="3600450" cy="5038725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152000"/>
            <a:ext cx="3600450" cy="5038725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216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152525"/>
            <a:ext cx="2160588" cy="5038725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152525"/>
            <a:ext cx="2160588" cy="5038725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148060"/>
            <a:ext cx="2160588" cy="5038725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152525"/>
            <a:ext cx="2160588" cy="5038725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3 x Image Bullet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xmlns="" id="{019D3C0C-316D-A045-BC1B-D508718E47A9}"/>
              </a:ext>
            </a:extLst>
          </p:cNvPr>
          <p:cNvSpPr>
            <a:spLocks noChangeAspect="1"/>
          </p:cNvSpPr>
          <p:nvPr userDrawn="1"/>
        </p:nvSpPr>
        <p:spPr>
          <a:xfrm>
            <a:off x="3050592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56D90BAC-4672-454F-9B98-7A6F31D7B3F7}"/>
              </a:ext>
            </a:extLst>
          </p:cNvPr>
          <p:cNvSpPr>
            <a:spLocks noChangeAspect="1"/>
          </p:cNvSpPr>
          <p:nvPr userDrawn="1"/>
        </p:nvSpPr>
        <p:spPr>
          <a:xfrm>
            <a:off x="5345060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21146660-9CB0-D241-ACBC-5C0A9FC8AD1A}"/>
              </a:ext>
            </a:extLst>
          </p:cNvPr>
          <p:cNvSpPr>
            <a:spLocks noChangeAspect="1"/>
          </p:cNvSpPr>
          <p:nvPr userDrawn="1"/>
        </p:nvSpPr>
        <p:spPr>
          <a:xfrm>
            <a:off x="759111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xmlns="" id="{831AC394-0DDA-6F4A-B2D3-6D95CD86648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86454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xmlns="" id="{B1A58D5B-A4BA-F446-90DA-1B6B207869A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380176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xmlns="" id="{7912C149-C249-1940-AF83-360853E78C2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673898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D24854E3-04DE-4154-AD8A-9F8AC3E4EE33}"/>
              </a:ext>
            </a:extLst>
          </p:cNvPr>
          <p:cNvSpPr/>
          <p:nvPr userDrawn="1"/>
        </p:nvSpPr>
        <p:spPr>
          <a:xfrm>
            <a:off x="7632650" y="86714"/>
            <a:ext cx="4472635" cy="668457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xmlns="" id="{5BDD2BB3-B6A3-404C-846E-13E06B2F166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632650" y="86714"/>
            <a:ext cx="4472635" cy="6478538"/>
          </a:xfrm>
          <a:custGeom>
            <a:avLst/>
            <a:gdLst>
              <a:gd name="connsiteX0" fmla="*/ 376782 w 4559351"/>
              <a:gd name="connsiteY0" fmla="*/ 5927210 h 6604145"/>
              <a:gd name="connsiteX1" fmla="*/ 1519837 w 4559351"/>
              <a:gd name="connsiteY1" fmla="*/ 6224579 h 6604145"/>
              <a:gd name="connsiteX2" fmla="*/ 1067656 w 4559351"/>
              <a:gd name="connsiteY2" fmla="*/ 6604145 h 6604145"/>
              <a:gd name="connsiteX3" fmla="*/ 567431 w 4559351"/>
              <a:gd name="connsiteY3" fmla="*/ 6347235 h 6604145"/>
              <a:gd name="connsiteX4" fmla="*/ 3770030 w 4559351"/>
              <a:gd name="connsiteY4" fmla="*/ 4729122 h 6604145"/>
              <a:gd name="connsiteX5" fmla="*/ 3830234 w 4559351"/>
              <a:gd name="connsiteY5" fmla="*/ 4893659 h 6604145"/>
              <a:gd name="connsiteX6" fmla="*/ 3125854 w 4559351"/>
              <a:gd name="connsiteY6" fmla="*/ 4949110 h 6604145"/>
              <a:gd name="connsiteX7" fmla="*/ 3170574 w 4559351"/>
              <a:gd name="connsiteY7" fmla="*/ 4030224 h 6604145"/>
              <a:gd name="connsiteX8" fmla="*/ 3437863 w 4559351"/>
              <a:gd name="connsiteY8" fmla="*/ 4760691 h 6604145"/>
              <a:gd name="connsiteX9" fmla="*/ 2793688 w 4559351"/>
              <a:gd name="connsiteY9" fmla="*/ 4980680 h 6604145"/>
              <a:gd name="connsiteX10" fmla="*/ 2501683 w 4559351"/>
              <a:gd name="connsiteY10" fmla="*/ 5003670 h 6604145"/>
              <a:gd name="connsiteX11" fmla="*/ 0 w 4559351"/>
              <a:gd name="connsiteY11" fmla="*/ 3396395 h 6604145"/>
              <a:gd name="connsiteX12" fmla="*/ 3032435 w 4559351"/>
              <a:gd name="connsiteY12" fmla="*/ 3966867 h 6604145"/>
              <a:gd name="connsiteX13" fmla="*/ 1101460 w 4559351"/>
              <a:gd name="connsiteY13" fmla="*/ 6039845 h 6604145"/>
              <a:gd name="connsiteX14" fmla="*/ 10881 w 4559351"/>
              <a:gd name="connsiteY14" fmla="*/ 5508230 h 6604145"/>
              <a:gd name="connsiteX15" fmla="*/ 0 w 4559351"/>
              <a:gd name="connsiteY15" fmla="*/ 5475113 h 6604145"/>
              <a:gd name="connsiteX16" fmla="*/ 0 w 4559351"/>
              <a:gd name="connsiteY16" fmla="*/ 2843941 h 6604145"/>
              <a:gd name="connsiteX17" fmla="*/ 1605508 w 4559351"/>
              <a:gd name="connsiteY17" fmla="*/ 3374908 h 6604145"/>
              <a:gd name="connsiteX18" fmla="*/ 1482045 w 4559351"/>
              <a:gd name="connsiteY18" fmla="*/ 3547687 h 6604145"/>
              <a:gd name="connsiteX19" fmla="*/ 0 w 4559351"/>
              <a:gd name="connsiteY19" fmla="*/ 3206607 h 6604145"/>
              <a:gd name="connsiteX20" fmla="*/ 0 w 4559351"/>
              <a:gd name="connsiteY20" fmla="*/ 0 h 6604145"/>
              <a:gd name="connsiteX21" fmla="*/ 4559351 w 4559351"/>
              <a:gd name="connsiteY21" fmla="*/ 0 h 6604145"/>
              <a:gd name="connsiteX22" fmla="*/ 4559351 w 4559351"/>
              <a:gd name="connsiteY22" fmla="*/ 4284646 h 6604145"/>
              <a:gd name="connsiteX23" fmla="*/ 0 w 4559351"/>
              <a:gd name="connsiteY23" fmla="*/ 2645102 h 6604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559351" h="6604145">
                <a:moveTo>
                  <a:pt x="376782" y="5927210"/>
                </a:moveTo>
                <a:lnTo>
                  <a:pt x="1519837" y="6224579"/>
                </a:lnTo>
                <a:lnTo>
                  <a:pt x="1067656" y="6604145"/>
                </a:lnTo>
                <a:lnTo>
                  <a:pt x="567431" y="6347235"/>
                </a:lnTo>
                <a:close/>
                <a:moveTo>
                  <a:pt x="3770030" y="4729122"/>
                </a:moveTo>
                <a:lnTo>
                  <a:pt x="3830234" y="4893659"/>
                </a:lnTo>
                <a:lnTo>
                  <a:pt x="3125854" y="4949110"/>
                </a:lnTo>
                <a:close/>
                <a:moveTo>
                  <a:pt x="3170574" y="4030224"/>
                </a:moveTo>
                <a:lnTo>
                  <a:pt x="3437863" y="4760691"/>
                </a:lnTo>
                <a:lnTo>
                  <a:pt x="2793688" y="4980680"/>
                </a:lnTo>
                <a:lnTo>
                  <a:pt x="2501683" y="5003670"/>
                </a:lnTo>
                <a:close/>
                <a:moveTo>
                  <a:pt x="0" y="3396395"/>
                </a:moveTo>
                <a:lnTo>
                  <a:pt x="3032435" y="3966867"/>
                </a:lnTo>
                <a:lnTo>
                  <a:pt x="1101460" y="6039845"/>
                </a:lnTo>
                <a:lnTo>
                  <a:pt x="10881" y="5508230"/>
                </a:lnTo>
                <a:lnTo>
                  <a:pt x="0" y="5475113"/>
                </a:lnTo>
                <a:close/>
                <a:moveTo>
                  <a:pt x="0" y="2843941"/>
                </a:moveTo>
                <a:lnTo>
                  <a:pt x="1605508" y="3374908"/>
                </a:lnTo>
                <a:lnTo>
                  <a:pt x="1482045" y="3547687"/>
                </a:lnTo>
                <a:lnTo>
                  <a:pt x="0" y="3206607"/>
                </a:lnTo>
                <a:close/>
                <a:moveTo>
                  <a:pt x="0" y="0"/>
                </a:moveTo>
                <a:lnTo>
                  <a:pt x="4559351" y="0"/>
                </a:lnTo>
                <a:lnTo>
                  <a:pt x="4559351" y="4284646"/>
                </a:lnTo>
                <a:lnTo>
                  <a:pt x="0" y="264510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075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0543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216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26076" y="3926335"/>
            <a:ext cx="2160587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0543" y="3926335"/>
            <a:ext cx="2160588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xmlns="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2094" y="4683350"/>
            <a:ext cx="216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1" name="Octagon 50">
            <a:extLst>
              <a:ext uri="{FF2B5EF4-FFF2-40B4-BE49-F238E27FC236}">
                <a16:creationId xmlns:a16="http://schemas.microsoft.com/office/drawing/2014/main" xmlns="" id="{758B0359-60B9-4D73-825D-ACE303A61C50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xmlns="" id="{09921541-DECE-43BB-BF92-A4B5D5EE5469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xmlns="" id="{83095B3B-1284-4E49-BE50-9C84BE7E58B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xmlns="" id="{7491DD10-64CD-40CA-A0BB-397696C0C168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5" name="Slide Number Placeholder 54">
            <a:extLst>
              <a:ext uri="{FF2B5EF4-FFF2-40B4-BE49-F238E27FC236}">
                <a16:creationId xmlns:a16="http://schemas.microsoft.com/office/drawing/2014/main" xmlns="" id="{8702E81C-40F0-489E-8339-0139157E632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3" name="Straight Connector 22" descr="First divider line on slide">
            <a:extLst>
              <a:ext uri="{FF2B5EF4-FFF2-40B4-BE49-F238E27FC236}">
                <a16:creationId xmlns:a16="http://schemas.microsoft.com/office/drawing/2014/main" xmlns="" id="{7FE1F4E8-B411-4807-9D24-A045EE06CF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659047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 descr="Second divider line on slide">
            <a:extLst>
              <a:ext uri="{FF2B5EF4-FFF2-40B4-BE49-F238E27FC236}">
                <a16:creationId xmlns:a16="http://schemas.microsoft.com/office/drawing/2014/main" xmlns="" id="{8C3F648E-45E5-403C-973E-2BEED634B26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953541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313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3 x Image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xmlns="" id="{22F44C7F-FA9B-CB41-B5C2-6A40A969176A}"/>
              </a:ext>
            </a:extLst>
          </p:cNvPr>
          <p:cNvSpPr>
            <a:spLocks noChangeAspect="1"/>
          </p:cNvSpPr>
          <p:nvPr userDrawn="1"/>
        </p:nvSpPr>
        <p:spPr>
          <a:xfrm>
            <a:off x="7065918" y="1366589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0ACFECE1-DAAF-5642-BD0B-7A8FE9D241D9}"/>
              </a:ext>
            </a:extLst>
          </p:cNvPr>
          <p:cNvSpPr>
            <a:spLocks noChangeAspect="1"/>
          </p:cNvSpPr>
          <p:nvPr userDrawn="1"/>
        </p:nvSpPr>
        <p:spPr>
          <a:xfrm>
            <a:off x="7065918" y="2931225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90294551-87F8-DE4F-B54E-8231A9CAF5BF}"/>
              </a:ext>
            </a:extLst>
          </p:cNvPr>
          <p:cNvSpPr>
            <a:spLocks noChangeAspect="1"/>
          </p:cNvSpPr>
          <p:nvPr userDrawn="1"/>
        </p:nvSpPr>
        <p:spPr>
          <a:xfrm>
            <a:off x="7065918" y="4495861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D24854E3-04DE-4154-AD8A-9F8AC3E4EE33}"/>
              </a:ext>
            </a:extLst>
          </p:cNvPr>
          <p:cNvSpPr/>
          <p:nvPr userDrawn="1"/>
        </p:nvSpPr>
        <p:spPr>
          <a:xfrm>
            <a:off x="105351" y="86714"/>
            <a:ext cx="6208363" cy="668457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xmlns="" id="{BDDC1CFF-7E89-421D-9524-BB3AECAFE00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5351" y="496139"/>
            <a:ext cx="6208364" cy="6275148"/>
          </a:xfrm>
          <a:custGeom>
            <a:avLst/>
            <a:gdLst>
              <a:gd name="connsiteX0" fmla="*/ 0 w 4441248"/>
              <a:gd name="connsiteY0" fmla="*/ 5980106 h 6321393"/>
              <a:gd name="connsiteX1" fmla="*/ 1034410 w 4441248"/>
              <a:gd name="connsiteY1" fmla="*/ 6048613 h 6321393"/>
              <a:gd name="connsiteX2" fmla="*/ 1778431 w 4441248"/>
              <a:gd name="connsiteY2" fmla="*/ 6321393 h 6321393"/>
              <a:gd name="connsiteX3" fmla="*/ 0 w 4441248"/>
              <a:gd name="connsiteY3" fmla="*/ 6321393 h 6321393"/>
              <a:gd name="connsiteX4" fmla="*/ 2269200 w 4441248"/>
              <a:gd name="connsiteY4" fmla="*/ 5443908 h 6321393"/>
              <a:gd name="connsiteX5" fmla="*/ 2395460 w 4441248"/>
              <a:gd name="connsiteY5" fmla="*/ 5885070 h 6321393"/>
              <a:gd name="connsiteX6" fmla="*/ 1997461 w 4441248"/>
              <a:gd name="connsiteY6" fmla="*/ 6195222 h 6321393"/>
              <a:gd name="connsiteX7" fmla="*/ 1526609 w 4441248"/>
              <a:gd name="connsiteY7" fmla="*/ 5931629 h 6321393"/>
              <a:gd name="connsiteX8" fmla="*/ 4441248 w 4441248"/>
              <a:gd name="connsiteY8" fmla="*/ 4283292 h 6321393"/>
              <a:gd name="connsiteX9" fmla="*/ 4441248 w 4441248"/>
              <a:gd name="connsiteY9" fmla="*/ 6321393 h 6321393"/>
              <a:gd name="connsiteX10" fmla="*/ 2296366 w 4441248"/>
              <a:gd name="connsiteY10" fmla="*/ 6321393 h 6321393"/>
              <a:gd name="connsiteX11" fmla="*/ 2056375 w 4441248"/>
              <a:gd name="connsiteY11" fmla="*/ 6224358 h 6321393"/>
              <a:gd name="connsiteX12" fmla="*/ 0 w 4441248"/>
              <a:gd name="connsiteY12" fmla="*/ 2359561 h 6321393"/>
              <a:gd name="connsiteX13" fmla="*/ 828613 w 4441248"/>
              <a:gd name="connsiteY13" fmla="*/ 2588947 h 6321393"/>
              <a:gd name="connsiteX14" fmla="*/ 0 w 4441248"/>
              <a:gd name="connsiteY14" fmla="*/ 3479506 h 6321393"/>
              <a:gd name="connsiteX15" fmla="*/ 3025930 w 4441248"/>
              <a:gd name="connsiteY15" fmla="*/ 144202 h 6321393"/>
              <a:gd name="connsiteX16" fmla="*/ 4441248 w 4441248"/>
              <a:gd name="connsiteY16" fmla="*/ 1340385 h 6321393"/>
              <a:gd name="connsiteX17" fmla="*/ 4441248 w 4441248"/>
              <a:gd name="connsiteY17" fmla="*/ 4098899 h 6321393"/>
              <a:gd name="connsiteX18" fmla="*/ 1417099 w 4441248"/>
              <a:gd name="connsiteY18" fmla="*/ 5846153 h 6321393"/>
              <a:gd name="connsiteX19" fmla="*/ 0 w 4441248"/>
              <a:gd name="connsiteY19" fmla="*/ 5428711 h 6321393"/>
              <a:gd name="connsiteX20" fmla="*/ 0 w 4441248"/>
              <a:gd name="connsiteY20" fmla="*/ 3724470 h 6321393"/>
              <a:gd name="connsiteX21" fmla="*/ 2684090 w 4441248"/>
              <a:gd name="connsiteY21" fmla="*/ 0 h 6321393"/>
              <a:gd name="connsiteX22" fmla="*/ 2784132 w 4441248"/>
              <a:gd name="connsiteY22" fmla="*/ 186781 h 6321393"/>
              <a:gd name="connsiteX23" fmla="*/ 1027256 w 4441248"/>
              <a:gd name="connsiteY23" fmla="*/ 2337985 h 6321393"/>
              <a:gd name="connsiteX24" fmla="*/ 451581 w 4441248"/>
              <a:gd name="connsiteY24" fmla="*/ 2265656 h 632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441248" h="6321393">
                <a:moveTo>
                  <a:pt x="0" y="5980106"/>
                </a:moveTo>
                <a:lnTo>
                  <a:pt x="1034410" y="6048613"/>
                </a:lnTo>
                <a:lnTo>
                  <a:pt x="1778431" y="6321393"/>
                </a:lnTo>
                <a:lnTo>
                  <a:pt x="0" y="6321393"/>
                </a:lnTo>
                <a:close/>
                <a:moveTo>
                  <a:pt x="2269200" y="5443908"/>
                </a:moveTo>
                <a:lnTo>
                  <a:pt x="2395460" y="5885070"/>
                </a:lnTo>
                <a:lnTo>
                  <a:pt x="1997461" y="6195222"/>
                </a:lnTo>
                <a:lnTo>
                  <a:pt x="1526609" y="5931629"/>
                </a:lnTo>
                <a:close/>
                <a:moveTo>
                  <a:pt x="4441248" y="4283292"/>
                </a:moveTo>
                <a:lnTo>
                  <a:pt x="4441248" y="6321393"/>
                </a:lnTo>
                <a:lnTo>
                  <a:pt x="2296366" y="6321393"/>
                </a:lnTo>
                <a:lnTo>
                  <a:pt x="2056375" y="6224358"/>
                </a:lnTo>
                <a:close/>
                <a:moveTo>
                  <a:pt x="0" y="2359561"/>
                </a:moveTo>
                <a:lnTo>
                  <a:pt x="828613" y="2588947"/>
                </a:lnTo>
                <a:lnTo>
                  <a:pt x="0" y="3479506"/>
                </a:lnTo>
                <a:close/>
                <a:moveTo>
                  <a:pt x="3025930" y="144202"/>
                </a:moveTo>
                <a:lnTo>
                  <a:pt x="4441248" y="1340385"/>
                </a:lnTo>
                <a:lnTo>
                  <a:pt x="4441248" y="4098899"/>
                </a:lnTo>
                <a:lnTo>
                  <a:pt x="1417099" y="5846153"/>
                </a:lnTo>
                <a:lnTo>
                  <a:pt x="0" y="5428711"/>
                </a:lnTo>
                <a:lnTo>
                  <a:pt x="0" y="3724470"/>
                </a:lnTo>
                <a:close/>
                <a:moveTo>
                  <a:pt x="2684090" y="0"/>
                </a:moveTo>
                <a:lnTo>
                  <a:pt x="2784132" y="186781"/>
                </a:lnTo>
                <a:lnTo>
                  <a:pt x="1027256" y="2337985"/>
                </a:lnTo>
                <a:lnTo>
                  <a:pt x="451581" y="2265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8457" y="432000"/>
            <a:ext cx="4703542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68283" y="3582825"/>
            <a:ext cx="3002400" cy="720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8283" y="5147461"/>
            <a:ext cx="3002400" cy="720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68283" y="1369128"/>
            <a:ext cx="3002400" cy="432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68283" y="2933764"/>
            <a:ext cx="3002400" cy="432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68283" y="4498400"/>
            <a:ext cx="3002400" cy="432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xmlns="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68283" y="1975094"/>
            <a:ext cx="3002400" cy="720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1" name="Octagon 50">
            <a:extLst>
              <a:ext uri="{FF2B5EF4-FFF2-40B4-BE49-F238E27FC236}">
                <a16:creationId xmlns:a16="http://schemas.microsoft.com/office/drawing/2014/main" xmlns="" id="{758B0359-60B9-4D73-825D-ACE303A61C50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xmlns="" id="{09921541-DECE-43BB-BF92-A4B5D5EE5469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xmlns="" id="{83095B3B-1284-4E49-BE50-9C84BE7E58B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xmlns="" id="{7491DD10-64CD-40CA-A0BB-397696C0C168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5" name="Slide Number Placeholder 54">
            <a:extLst>
              <a:ext uri="{FF2B5EF4-FFF2-40B4-BE49-F238E27FC236}">
                <a16:creationId xmlns:a16="http://schemas.microsoft.com/office/drawing/2014/main" xmlns="" id="{8702E81C-40F0-489E-8339-0139157E632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9089FAF0-BF60-4AB9-A62E-595008DC4646}"/>
              </a:ext>
            </a:extLst>
          </p:cNvPr>
          <p:cNvGrpSpPr/>
          <p:nvPr userDrawn="1"/>
        </p:nvGrpSpPr>
        <p:grpSpPr>
          <a:xfrm>
            <a:off x="1892000" y="2269752"/>
            <a:ext cx="3081180" cy="3011457"/>
            <a:chOff x="1892000" y="2269752"/>
            <a:chExt cx="3081180" cy="3011457"/>
          </a:xfrm>
        </p:grpSpPr>
        <p:sp>
          <p:nvSpPr>
            <p:cNvPr id="26" name="Freeform: Shape 13">
              <a:extLst>
                <a:ext uri="{FF2B5EF4-FFF2-40B4-BE49-F238E27FC236}">
                  <a16:creationId xmlns:a16="http://schemas.microsoft.com/office/drawing/2014/main" xmlns="" id="{ED7DCD52-0637-49D9-AD21-2DF94DD3E348}"/>
                </a:ext>
              </a:extLst>
            </p:cNvPr>
            <p:cNvSpPr/>
            <p:nvPr/>
          </p:nvSpPr>
          <p:spPr>
            <a:xfrm rot="4308689">
              <a:off x="2464728" y="2678543"/>
              <a:ext cx="1980696" cy="2066510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E6863CC2-FBFD-47D7-AB8F-DB2367EABF92}"/>
                </a:ext>
              </a:extLst>
            </p:cNvPr>
            <p:cNvSpPr/>
            <p:nvPr/>
          </p:nvSpPr>
          <p:spPr>
            <a:xfrm rot="13830869">
              <a:off x="2730967" y="5004791"/>
              <a:ext cx="346713" cy="206124"/>
            </a:xfrm>
            <a:custGeom>
              <a:avLst/>
              <a:gdLst>
                <a:gd name="connsiteX0" fmla="*/ 346713 w 346713"/>
                <a:gd name="connsiteY0" fmla="*/ 206124 h 206124"/>
                <a:gd name="connsiteX1" fmla="*/ 0 w 346713"/>
                <a:gd name="connsiteY1" fmla="*/ 206124 h 206124"/>
                <a:gd name="connsiteX2" fmla="*/ 86666 w 346713"/>
                <a:gd name="connsiteY2" fmla="*/ 0 h 206124"/>
                <a:gd name="connsiteX3" fmla="*/ 346713 w 346713"/>
                <a:gd name="connsiteY3" fmla="*/ 206124 h 20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13" h="206124">
                  <a:moveTo>
                    <a:pt x="346713" y="206124"/>
                  </a:moveTo>
                  <a:lnTo>
                    <a:pt x="0" y="206124"/>
                  </a:lnTo>
                  <a:lnTo>
                    <a:pt x="86666" y="0"/>
                  </a:lnTo>
                  <a:lnTo>
                    <a:pt x="346713" y="206124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17">
              <a:extLst>
                <a:ext uri="{FF2B5EF4-FFF2-40B4-BE49-F238E27FC236}">
                  <a16:creationId xmlns:a16="http://schemas.microsoft.com/office/drawing/2014/main" xmlns="" id="{09ADFC5E-3BBA-404B-A496-A4035DF5E859}"/>
                </a:ext>
              </a:extLst>
            </p:cNvPr>
            <p:cNvSpPr/>
            <p:nvPr/>
          </p:nvSpPr>
          <p:spPr>
            <a:xfrm rot="12431080">
              <a:off x="2802151" y="4740752"/>
              <a:ext cx="710669" cy="335543"/>
            </a:xfrm>
            <a:custGeom>
              <a:avLst/>
              <a:gdLst>
                <a:gd name="connsiteX0" fmla="*/ 710669 w 710669"/>
                <a:gd name="connsiteY0" fmla="*/ 176660 h 335543"/>
                <a:gd name="connsiteX1" fmla="*/ 0 w 710669"/>
                <a:gd name="connsiteY1" fmla="*/ 335543 h 335543"/>
                <a:gd name="connsiteX2" fmla="*/ 141082 w 710669"/>
                <a:gd name="connsiteY2" fmla="*/ 0 h 335543"/>
                <a:gd name="connsiteX3" fmla="*/ 487795 w 710669"/>
                <a:gd name="connsiteY3" fmla="*/ 0 h 335543"/>
                <a:gd name="connsiteX4" fmla="*/ 710669 w 710669"/>
                <a:gd name="connsiteY4" fmla="*/ 176660 h 33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669" h="335543">
                  <a:moveTo>
                    <a:pt x="710669" y="176660"/>
                  </a:moveTo>
                  <a:lnTo>
                    <a:pt x="0" y="335543"/>
                  </a:lnTo>
                  <a:lnTo>
                    <a:pt x="141082" y="0"/>
                  </a:lnTo>
                  <a:lnTo>
                    <a:pt x="487795" y="0"/>
                  </a:lnTo>
                  <a:lnTo>
                    <a:pt x="710669" y="17666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9" name="Freeform: Shape 19">
              <a:extLst>
                <a:ext uri="{FF2B5EF4-FFF2-40B4-BE49-F238E27FC236}">
                  <a16:creationId xmlns:a16="http://schemas.microsoft.com/office/drawing/2014/main" xmlns="" id="{56E90DCD-03FB-4E9A-BD40-5269E9ACF1B1}"/>
                </a:ext>
              </a:extLst>
            </p:cNvPr>
            <p:cNvSpPr/>
            <p:nvPr/>
          </p:nvSpPr>
          <p:spPr>
            <a:xfrm rot="4308689">
              <a:off x="2058980" y="2102772"/>
              <a:ext cx="1246227" cy="1580187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  <a:gd name="connsiteX0" fmla="*/ 0 w 1980696"/>
                <a:gd name="connsiteY0" fmla="*/ 1680311 h 1680311"/>
                <a:gd name="connsiteX1" fmla="*/ 1337031 w 1980696"/>
                <a:gd name="connsiteY1" fmla="*/ 0 h 1680311"/>
                <a:gd name="connsiteX2" fmla="*/ 1980696 w 1980696"/>
                <a:gd name="connsiteY2" fmla="*/ 1143817 h 1680311"/>
                <a:gd name="connsiteX3" fmla="*/ 1459417 w 1980696"/>
                <a:gd name="connsiteY3" fmla="*/ 1680311 h 1680311"/>
                <a:gd name="connsiteX4" fmla="*/ 0 w 1980696"/>
                <a:gd name="connsiteY4" fmla="*/ 1680311 h 1680311"/>
                <a:gd name="connsiteX0" fmla="*/ 0 w 1459417"/>
                <a:gd name="connsiteY0" fmla="*/ 1680311 h 1680311"/>
                <a:gd name="connsiteX1" fmla="*/ 1337031 w 1459417"/>
                <a:gd name="connsiteY1" fmla="*/ 0 h 1680311"/>
                <a:gd name="connsiteX2" fmla="*/ 1360698 w 1459417"/>
                <a:gd name="connsiteY2" fmla="*/ 208215 h 1680311"/>
                <a:gd name="connsiteX3" fmla="*/ 1459417 w 1459417"/>
                <a:gd name="connsiteY3" fmla="*/ 1680311 h 1680311"/>
                <a:gd name="connsiteX4" fmla="*/ 0 w 1459417"/>
                <a:gd name="connsiteY4" fmla="*/ 1680311 h 1680311"/>
                <a:gd name="connsiteX0" fmla="*/ 0 w 1360698"/>
                <a:gd name="connsiteY0" fmla="*/ 1680311 h 1688402"/>
                <a:gd name="connsiteX1" fmla="*/ 1337031 w 1360698"/>
                <a:gd name="connsiteY1" fmla="*/ 0 h 1688402"/>
                <a:gd name="connsiteX2" fmla="*/ 1360698 w 1360698"/>
                <a:gd name="connsiteY2" fmla="*/ 208215 h 1688402"/>
                <a:gd name="connsiteX3" fmla="*/ 278710 w 1360698"/>
                <a:gd name="connsiteY3" fmla="*/ 1688402 h 1688402"/>
                <a:gd name="connsiteX4" fmla="*/ 0 w 1360698"/>
                <a:gd name="connsiteY4" fmla="*/ 1680311 h 1688402"/>
                <a:gd name="connsiteX0" fmla="*/ 0 w 1360698"/>
                <a:gd name="connsiteY0" fmla="*/ 1680311 h 1698354"/>
                <a:gd name="connsiteX1" fmla="*/ 1337031 w 1360698"/>
                <a:gd name="connsiteY1" fmla="*/ 0 h 1698354"/>
                <a:gd name="connsiteX2" fmla="*/ 1360698 w 1360698"/>
                <a:gd name="connsiteY2" fmla="*/ 208215 h 1698354"/>
                <a:gd name="connsiteX3" fmla="*/ 415804 w 1360698"/>
                <a:gd name="connsiteY3" fmla="*/ 1698354 h 1698354"/>
                <a:gd name="connsiteX4" fmla="*/ 0 w 1360698"/>
                <a:gd name="connsiteY4" fmla="*/ 1680311 h 1698354"/>
                <a:gd name="connsiteX0" fmla="*/ 0 w 1360698"/>
                <a:gd name="connsiteY0" fmla="*/ 1556337 h 1574380"/>
                <a:gd name="connsiteX1" fmla="*/ 1226116 w 1360698"/>
                <a:gd name="connsiteY1" fmla="*/ 0 h 1574380"/>
                <a:gd name="connsiteX2" fmla="*/ 1360698 w 1360698"/>
                <a:gd name="connsiteY2" fmla="*/ 84241 h 1574380"/>
                <a:gd name="connsiteX3" fmla="*/ 415804 w 1360698"/>
                <a:gd name="connsiteY3" fmla="*/ 1574380 h 1574380"/>
                <a:gd name="connsiteX4" fmla="*/ 0 w 1360698"/>
                <a:gd name="connsiteY4" fmla="*/ 1556337 h 1574380"/>
                <a:gd name="connsiteX0" fmla="*/ 0 w 1303560"/>
                <a:gd name="connsiteY0" fmla="*/ 1556337 h 1574380"/>
                <a:gd name="connsiteX1" fmla="*/ 1226116 w 1303560"/>
                <a:gd name="connsiteY1" fmla="*/ 0 h 1574380"/>
                <a:gd name="connsiteX2" fmla="*/ 1303560 w 1303560"/>
                <a:gd name="connsiteY2" fmla="*/ 105569 h 1574380"/>
                <a:gd name="connsiteX3" fmla="*/ 415804 w 1303560"/>
                <a:gd name="connsiteY3" fmla="*/ 1574380 h 1574380"/>
                <a:gd name="connsiteX4" fmla="*/ 0 w 1303560"/>
                <a:gd name="connsiteY4" fmla="*/ 1556337 h 1574380"/>
                <a:gd name="connsiteX0" fmla="*/ 0 w 1246227"/>
                <a:gd name="connsiteY0" fmla="*/ 1580187 h 1580187"/>
                <a:gd name="connsiteX1" fmla="*/ 1168783 w 1246227"/>
                <a:gd name="connsiteY1" fmla="*/ 0 h 1580187"/>
                <a:gd name="connsiteX2" fmla="*/ 1246227 w 1246227"/>
                <a:gd name="connsiteY2" fmla="*/ 105569 h 1580187"/>
                <a:gd name="connsiteX3" fmla="*/ 358471 w 1246227"/>
                <a:gd name="connsiteY3" fmla="*/ 1574380 h 1580187"/>
                <a:gd name="connsiteX4" fmla="*/ 0 w 1246227"/>
                <a:gd name="connsiteY4" fmla="*/ 1580187 h 158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227" h="1580187">
                  <a:moveTo>
                    <a:pt x="0" y="1580187"/>
                  </a:moveTo>
                  <a:lnTo>
                    <a:pt x="1168783" y="0"/>
                  </a:lnTo>
                  <a:lnTo>
                    <a:pt x="1246227" y="105569"/>
                  </a:lnTo>
                  <a:lnTo>
                    <a:pt x="358471" y="1574380"/>
                  </a:lnTo>
                  <a:lnTo>
                    <a:pt x="0" y="1580187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Freeform: Shape 23">
              <a:extLst>
                <a:ext uri="{FF2B5EF4-FFF2-40B4-BE49-F238E27FC236}">
                  <a16:creationId xmlns:a16="http://schemas.microsoft.com/office/drawing/2014/main" xmlns="" id="{529D90B1-BC17-4168-A297-1DF303FB3C48}"/>
                </a:ext>
              </a:extLst>
            </p:cNvPr>
            <p:cNvSpPr/>
            <p:nvPr/>
          </p:nvSpPr>
          <p:spPr>
            <a:xfrm rot="17193105">
              <a:off x="4648324" y="3873318"/>
              <a:ext cx="243160" cy="406553"/>
            </a:xfrm>
            <a:custGeom>
              <a:avLst/>
              <a:gdLst>
                <a:gd name="connsiteX0" fmla="*/ 243160 w 243160"/>
                <a:gd name="connsiteY0" fmla="*/ 342071 h 406553"/>
                <a:gd name="connsiteX1" fmla="*/ 156493 w 243160"/>
                <a:gd name="connsiteY1" fmla="*/ 406553 h 406553"/>
                <a:gd name="connsiteX2" fmla="*/ 0 w 243160"/>
                <a:gd name="connsiteY2" fmla="*/ 0 h 406553"/>
                <a:gd name="connsiteX3" fmla="*/ 243160 w 243160"/>
                <a:gd name="connsiteY3" fmla="*/ 342071 h 40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160" h="406553">
                  <a:moveTo>
                    <a:pt x="243160" y="342071"/>
                  </a:moveTo>
                  <a:lnTo>
                    <a:pt x="156493" y="406553"/>
                  </a:lnTo>
                  <a:lnTo>
                    <a:pt x="0" y="0"/>
                  </a:lnTo>
                  <a:lnTo>
                    <a:pt x="243160" y="342071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6C5DEA8E-5C03-42CC-987D-490297890048}"/>
                </a:ext>
              </a:extLst>
            </p:cNvPr>
            <p:cNvSpPr/>
            <p:nvPr/>
          </p:nvSpPr>
          <p:spPr>
            <a:xfrm rot="17193105">
              <a:off x="4152588" y="3654247"/>
              <a:ext cx="692798" cy="510610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Freeform: Shape 28">
              <a:extLst>
                <a:ext uri="{FF2B5EF4-FFF2-40B4-BE49-F238E27FC236}">
                  <a16:creationId xmlns:a16="http://schemas.microsoft.com/office/drawing/2014/main" xmlns="" id="{404E048B-9C67-4EC0-82E9-DC9D4AEE9703}"/>
                </a:ext>
              </a:extLst>
            </p:cNvPr>
            <p:cNvSpPr/>
            <p:nvPr/>
          </p:nvSpPr>
          <p:spPr>
            <a:xfrm rot="4308689">
              <a:off x="3831248" y="2441608"/>
              <a:ext cx="648657" cy="777553"/>
            </a:xfrm>
            <a:custGeom>
              <a:avLst/>
              <a:gdLst>
                <a:gd name="connsiteX0" fmla="*/ 0 w 648657"/>
                <a:gd name="connsiteY0" fmla="*/ 777553 h 777553"/>
                <a:gd name="connsiteX1" fmla="*/ 255474 w 648657"/>
                <a:gd name="connsiteY1" fmla="*/ 0 h 777553"/>
                <a:gd name="connsiteX2" fmla="*/ 648657 w 648657"/>
                <a:gd name="connsiteY2" fmla="*/ 713937 h 777553"/>
                <a:gd name="connsiteX3" fmla="*/ 0 w 648657"/>
                <a:gd name="connsiteY3" fmla="*/ 777553 h 77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8657" h="777553">
                  <a:moveTo>
                    <a:pt x="0" y="777553"/>
                  </a:moveTo>
                  <a:lnTo>
                    <a:pt x="255474" y="0"/>
                  </a:lnTo>
                  <a:lnTo>
                    <a:pt x="648657" y="713937"/>
                  </a:lnTo>
                  <a:lnTo>
                    <a:pt x="0" y="777553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xmlns="" id="{EC82E52C-5E33-5942-8474-7ED4354EC95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405874" y="4835817"/>
            <a:ext cx="691688" cy="691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9" name="Picture Placeholder 3">
            <a:extLst>
              <a:ext uri="{FF2B5EF4-FFF2-40B4-BE49-F238E27FC236}">
                <a16:creationId xmlns:a16="http://schemas.microsoft.com/office/drawing/2014/main" xmlns="" id="{07EC0147-5BE6-9248-BF42-BD99608F459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405874" y="3271181"/>
            <a:ext cx="691688" cy="691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0" name="Picture Placeholder 3">
            <a:extLst>
              <a:ext uri="{FF2B5EF4-FFF2-40B4-BE49-F238E27FC236}">
                <a16:creationId xmlns:a16="http://schemas.microsoft.com/office/drawing/2014/main" xmlns="" id="{2B8E1942-1472-BC49-A624-3A31190A69E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405874" y="1706545"/>
            <a:ext cx="691688" cy="691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36" name="Straight Connector 35" descr="First divider line on slide">
            <a:extLst>
              <a:ext uri="{FF2B5EF4-FFF2-40B4-BE49-F238E27FC236}">
                <a16:creationId xmlns:a16="http://schemas.microsoft.com/office/drawing/2014/main" xmlns="" id="{A140998F-B877-4BDC-843C-0071F50663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768283" y="2616579"/>
            <a:ext cx="2378687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 descr="Second divider line on slide">
            <a:extLst>
              <a:ext uri="{FF2B5EF4-FFF2-40B4-BE49-F238E27FC236}">
                <a16:creationId xmlns:a16="http://schemas.microsoft.com/office/drawing/2014/main" xmlns="" id="{2084D353-BE8A-4AAA-8BEC-B71CEE9DD7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768283" y="4109914"/>
            <a:ext cx="2378687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915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ctagon 6">
            <a:extLst>
              <a:ext uri="{FF2B5EF4-FFF2-40B4-BE49-F238E27FC236}">
                <a16:creationId xmlns:a16="http://schemas.microsoft.com/office/drawing/2014/main" xmlns="" id="{12B87281-2FCA-44C5-BFC9-FD653787EFC4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1999" y="6188628"/>
            <a:ext cx="8784941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6369" y="6155190"/>
            <a:ext cx="432000" cy="432000"/>
          </a:xfrm>
          <a:prstGeom prst="ellipse">
            <a:avLst/>
          </a:prstGeom>
          <a:noFill/>
          <a:ln w="3175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b="1" i="1">
                <a:solidFill>
                  <a:schemeClr val="tx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B66BF03E-F48E-4C0A-9078-07AC4DDF896A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9F827500-FC74-463C-9312-BC59104AEBD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2AF375EA-F235-4EAA-A52F-D6BF0D6EDDCA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7E3C8C5B-6356-4B7C-887C-A436D7DB4059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13120C00-0FF6-411F-B2D6-C625ED6BD241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2D142C1D-78E5-4AD5-BEF3-C015D6E3FEBD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300D9306-2240-47FF-AA2F-DC7C26A008A4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50" r:id="rId4"/>
    <p:sldLayoutId id="2147483652" r:id="rId5"/>
    <p:sldLayoutId id="2147483656" r:id="rId6"/>
    <p:sldLayoutId id="2147483657" r:id="rId7"/>
    <p:sldLayoutId id="2147483684" r:id="rId8"/>
    <p:sldLayoutId id="2147483683" r:id="rId9"/>
    <p:sldLayoutId id="2147483668" r:id="rId10"/>
    <p:sldLayoutId id="2147483670" r:id="rId11"/>
    <p:sldLayoutId id="2147483653" r:id="rId12"/>
    <p:sldLayoutId id="2147483673" r:id="rId13"/>
    <p:sldLayoutId id="2147483674" r:id="rId14"/>
    <p:sldLayoutId id="2147483676" r:id="rId15"/>
    <p:sldLayoutId id="2147483677" r:id="rId16"/>
    <p:sldLayoutId id="2147483654" r:id="rId17"/>
    <p:sldLayoutId id="2147483660" r:id="rId18"/>
    <p:sldLayoutId id="2147483661" r:id="rId19"/>
    <p:sldLayoutId id="2147483678" r:id="rId20"/>
    <p:sldLayoutId id="2147483686" r:id="rId21"/>
    <p:sldLayoutId id="2147483687" r:id="rId22"/>
    <p:sldLayoutId id="2147483689" r:id="rId23"/>
    <p:sldLayoutId id="2147483690" r:id="rId24"/>
    <p:sldLayoutId id="2147483688" r:id="rId25"/>
    <p:sldLayoutId id="2147483691" r:id="rId2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tiff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tiff"/><Relationship Id="rId5" Type="http://schemas.openxmlformats.org/officeDocument/2006/relationships/image" Target="../media/image28.tiff"/><Relationship Id="rId4" Type="http://schemas.openxmlformats.org/officeDocument/2006/relationships/image" Target="../media/image2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5.tiff"/><Relationship Id="rId5" Type="http://schemas.openxmlformats.org/officeDocument/2006/relationships/image" Target="../media/image34.tiff"/><Relationship Id="rId4" Type="http://schemas.openxmlformats.org/officeDocument/2006/relationships/image" Target="../media/image33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in88/Remote_Sensing_Basics/tree/master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in88/Remote_Sensing_Basics/tree/master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svg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jpg"/><Relationship Id="rId7" Type="http://schemas.openxmlformats.org/officeDocument/2006/relationships/hyperlink" Target="https://www.usna.edu/Users/oceano/pguth/md_help/html/approx_equivalents.htm#:~:text=At%20the%20equator%20for%20longitude,(2%20decimals%2C%20km%20accuracy)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jpg"/><Relationship Id="rId5" Type="http://schemas.openxmlformats.org/officeDocument/2006/relationships/hyperlink" Target="https://bhuvan-app3.nrsc.gov.in/data/download/index.php" TargetMode="External"/><Relationship Id="rId4" Type="http://schemas.openxmlformats.org/officeDocument/2006/relationships/image" Target="../media/image7.png"/><Relationship Id="rId9" Type="http://schemas.openxmlformats.org/officeDocument/2006/relationships/hyperlink" Target="https://bhuvan.nrsc.gov.in/bhuvan/PDF/Resourcesat-1_Handbook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hyperlink" Target="https://eos.com/blog/ndvi-faq-all-you-need-to-know-about-ndvi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Arial view of open farm land">
            <a:extLst>
              <a:ext uri="{FF2B5EF4-FFF2-40B4-BE49-F238E27FC236}">
                <a16:creationId xmlns:a16="http://schemas.microsoft.com/office/drawing/2014/main" xmlns="" id="{3072B96B-8E35-4D15-80A0-1DD4745F75B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xmlns="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Monitoring Vegetation Cover Using Satellite Data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xmlns="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Demonstration Project by </a:t>
            </a:r>
            <a:r>
              <a:rPr lang="en-US" dirty="0" err="1" smtClean="0"/>
              <a:t>Aakriti</a:t>
            </a:r>
            <a:r>
              <a:rPr lang="en-US" dirty="0" smtClean="0"/>
              <a:t> Sinha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B6D0B8EE-8E06-4051-87BF-62C153F3FB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4308689">
            <a:off x="5269765" y="1275138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3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915149" y="1152000"/>
            <a:ext cx="5013219" cy="4680000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 smtClean="0"/>
              <a:t>Corrected Images</a:t>
            </a:r>
          </a:p>
          <a:p>
            <a:pPr marL="0" indent="0">
              <a:buNone/>
            </a:pPr>
            <a:r>
              <a:rPr lang="en-IN" dirty="0" smtClean="0"/>
              <a:t>The image obtained in each spectral band</a:t>
            </a:r>
          </a:p>
          <a:p>
            <a:pPr marL="0" indent="0">
              <a:buNone/>
            </a:pPr>
            <a:r>
              <a:rPr lang="en-IN" dirty="0" smtClean="0"/>
              <a:t>B2: Green</a:t>
            </a:r>
          </a:p>
          <a:p>
            <a:pPr marL="0" indent="0">
              <a:buNone/>
            </a:pPr>
            <a:r>
              <a:rPr lang="en-IN" dirty="0" smtClean="0"/>
              <a:t>B3: Red</a:t>
            </a:r>
          </a:p>
          <a:p>
            <a:pPr marL="0" indent="0">
              <a:buNone/>
            </a:pPr>
            <a:r>
              <a:rPr lang="en-IN" dirty="0" smtClean="0"/>
              <a:t>B4: NIR</a:t>
            </a:r>
          </a:p>
          <a:p>
            <a:pPr marL="0" indent="0">
              <a:buNone/>
            </a:pPr>
            <a:r>
              <a:rPr lang="en-IN" dirty="0" smtClean="0"/>
              <a:t>B5: SWIR</a:t>
            </a:r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xmlns="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xmlns="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xmlns="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xmlns="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xmlns="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xmlns="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xmlns="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xmlns="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xmlns="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xmlns="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xmlns="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xmlns="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xmlns="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xmlns="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3" y="19584"/>
            <a:ext cx="3369901" cy="33699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65" y="17643"/>
            <a:ext cx="3369901" cy="33699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3" y="3421377"/>
            <a:ext cx="3369901" cy="336990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64" y="3419436"/>
            <a:ext cx="3369901" cy="33699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6700" y="400050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04385" y="397226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B3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66700" y="3622108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B4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604385" y="3619284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B5</a:t>
            </a:r>
          </a:p>
        </p:txBody>
      </p:sp>
    </p:spTree>
    <p:extLst>
      <p:ext uri="{BB962C8B-B14F-4D97-AF65-F5344CB8AC3E}">
        <p14:creationId xmlns:p14="http://schemas.microsoft.com/office/powerpoint/2010/main" val="323691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xmlns="" id="{2DD80BD6-4966-4B27-A63C-89B71D8967E8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13" y="153326"/>
            <a:ext cx="6612337" cy="6612337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915149" y="1152000"/>
            <a:ext cx="5013219" cy="4680000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 smtClean="0"/>
              <a:t>Combined Image with Location Markers</a:t>
            </a:r>
          </a:p>
          <a:p>
            <a:pPr marL="0" indent="0">
              <a:buNone/>
            </a:pPr>
            <a:r>
              <a:rPr lang="en-IN" dirty="0" smtClean="0"/>
              <a:t>Standard False Colour Composite</a:t>
            </a:r>
          </a:p>
          <a:p>
            <a:pPr marL="0" indent="0">
              <a:buNone/>
            </a:pPr>
            <a:r>
              <a:rPr lang="en-IN" dirty="0" smtClean="0"/>
              <a:t>R	G	B</a:t>
            </a:r>
          </a:p>
          <a:p>
            <a:pPr marL="0" indent="0">
              <a:spcBef>
                <a:spcPts val="100"/>
              </a:spcBef>
              <a:buNone/>
            </a:pPr>
            <a:r>
              <a:rPr lang="en-IN" dirty="0" smtClean="0"/>
              <a:t> |	 |	 |</a:t>
            </a:r>
          </a:p>
          <a:p>
            <a:pPr marL="0" indent="0">
              <a:spcBef>
                <a:spcPts val="100"/>
              </a:spcBef>
              <a:buNone/>
            </a:pPr>
            <a:r>
              <a:rPr lang="en-IN" dirty="0" smtClean="0"/>
              <a:t> V	 V	 V</a:t>
            </a:r>
          </a:p>
          <a:p>
            <a:pPr marL="0" indent="0">
              <a:buNone/>
            </a:pPr>
            <a:r>
              <a:rPr lang="en-IN" dirty="0" smtClean="0"/>
              <a:t>NIR	Red	Green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Red colour signifies vegetation. Denser the vegetation, darker the tone.</a:t>
            </a:r>
          </a:p>
          <a:p>
            <a:pPr marL="0" indent="0">
              <a:buNone/>
            </a:pPr>
            <a:r>
              <a:rPr lang="en-IN" dirty="0" smtClean="0"/>
              <a:t>Greys signify urban areas, roads and rivers.</a:t>
            </a:r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xmlns="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xmlns="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xmlns="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xmlns="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xmlns="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xmlns="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xmlns="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xmlns="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xmlns="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xmlns="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xmlns="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xmlns="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xmlns="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xmlns="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542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ED8B39DD-303E-47F7-92C7-94E7D5FCB9F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7" y="85561"/>
            <a:ext cx="6009285" cy="6009285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xmlns="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Vegetation Health</a:t>
            </a:r>
            <a:br>
              <a:rPr lang="en-US" dirty="0" smtClean="0"/>
            </a:br>
            <a:r>
              <a:rPr lang="en-US" sz="4400" dirty="0" smtClean="0"/>
              <a:t>on 20 </a:t>
            </a:r>
            <a:r>
              <a:rPr lang="en-US" sz="4400" dirty="0"/>
              <a:t>October 2009</a:t>
            </a:r>
            <a:br>
              <a:rPr lang="en-US" sz="4400" dirty="0"/>
            </a:b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xmlns="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400" dirty="0" smtClean="0">
                <a:solidFill>
                  <a:schemeClr val="accent3"/>
                </a:solidFill>
              </a:rPr>
              <a:t>Green: Very Healthy Vegetation</a:t>
            </a:r>
          </a:p>
          <a:p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</a:rPr>
              <a:t>Yellow: Moderately Healthy Vegetation</a:t>
            </a:r>
          </a:p>
          <a:p>
            <a:r>
              <a:rPr lang="en-US" sz="1400" dirty="0" smtClean="0">
                <a:solidFill>
                  <a:srgbClr val="FF0000"/>
                </a:solidFill>
              </a:rPr>
              <a:t>Red: Unhealthy Vegetation/Urban Features/River</a:t>
            </a:r>
          </a:p>
          <a:p>
            <a:r>
              <a:rPr lang="en-US" sz="1400" dirty="0" smtClean="0"/>
              <a:t>Matching with true </a:t>
            </a:r>
            <a:r>
              <a:rPr lang="en-US" sz="1400" dirty="0" err="1" smtClean="0"/>
              <a:t>colour</a:t>
            </a:r>
            <a:r>
              <a:rPr lang="en-US" sz="1400" dirty="0" smtClean="0"/>
              <a:t> images shows that the large green area corresponds to hilly regions. The large red area corresponds to urban areas.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DFB2076-ED27-384F-AA60-C162A455D1C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502D7333-D43E-4F9D-B14F-59FA693F7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203224" y="-109"/>
            <a:ext cx="3081180" cy="3011457"/>
            <a:chOff x="8203224" y="-109"/>
            <a:chExt cx="3081180" cy="3011457"/>
          </a:xfrm>
        </p:grpSpPr>
        <p:sp>
          <p:nvSpPr>
            <p:cNvPr id="50" name="Freeform: Shape 13">
              <a:extLst>
                <a:ext uri="{FF2B5EF4-FFF2-40B4-BE49-F238E27FC236}">
                  <a16:creationId xmlns:a16="http://schemas.microsoft.com/office/drawing/2014/main" xmlns="" id="{59FDA323-CBDE-41E6-924C-03E74A614CC9}"/>
                </a:ext>
              </a:extLst>
            </p:cNvPr>
            <p:cNvSpPr/>
            <p:nvPr/>
          </p:nvSpPr>
          <p:spPr>
            <a:xfrm rot="4308689">
              <a:off x="8775952" y="408682"/>
              <a:ext cx="1980696" cy="2066510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9CE92FB3-8AD8-47EB-97CA-0ECDC09120D0}"/>
                </a:ext>
              </a:extLst>
            </p:cNvPr>
            <p:cNvSpPr/>
            <p:nvPr/>
          </p:nvSpPr>
          <p:spPr>
            <a:xfrm rot="13830869">
              <a:off x="9042191" y="2734930"/>
              <a:ext cx="346713" cy="206124"/>
            </a:xfrm>
            <a:custGeom>
              <a:avLst/>
              <a:gdLst>
                <a:gd name="connsiteX0" fmla="*/ 346713 w 346713"/>
                <a:gd name="connsiteY0" fmla="*/ 206124 h 206124"/>
                <a:gd name="connsiteX1" fmla="*/ 0 w 346713"/>
                <a:gd name="connsiteY1" fmla="*/ 206124 h 206124"/>
                <a:gd name="connsiteX2" fmla="*/ 86666 w 346713"/>
                <a:gd name="connsiteY2" fmla="*/ 0 h 206124"/>
                <a:gd name="connsiteX3" fmla="*/ 346713 w 346713"/>
                <a:gd name="connsiteY3" fmla="*/ 206124 h 20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13" h="206124">
                  <a:moveTo>
                    <a:pt x="346713" y="206124"/>
                  </a:moveTo>
                  <a:lnTo>
                    <a:pt x="0" y="206124"/>
                  </a:lnTo>
                  <a:lnTo>
                    <a:pt x="86666" y="0"/>
                  </a:lnTo>
                  <a:lnTo>
                    <a:pt x="346713" y="206124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17">
              <a:extLst>
                <a:ext uri="{FF2B5EF4-FFF2-40B4-BE49-F238E27FC236}">
                  <a16:creationId xmlns:a16="http://schemas.microsoft.com/office/drawing/2014/main" xmlns="" id="{4F13AF84-D580-486F-B6A7-DD766242180B}"/>
                </a:ext>
              </a:extLst>
            </p:cNvPr>
            <p:cNvSpPr/>
            <p:nvPr/>
          </p:nvSpPr>
          <p:spPr>
            <a:xfrm rot="12431080">
              <a:off x="9113375" y="2470891"/>
              <a:ext cx="710669" cy="335543"/>
            </a:xfrm>
            <a:custGeom>
              <a:avLst/>
              <a:gdLst>
                <a:gd name="connsiteX0" fmla="*/ 710669 w 710669"/>
                <a:gd name="connsiteY0" fmla="*/ 176660 h 335543"/>
                <a:gd name="connsiteX1" fmla="*/ 0 w 710669"/>
                <a:gd name="connsiteY1" fmla="*/ 335543 h 335543"/>
                <a:gd name="connsiteX2" fmla="*/ 141082 w 710669"/>
                <a:gd name="connsiteY2" fmla="*/ 0 h 335543"/>
                <a:gd name="connsiteX3" fmla="*/ 487795 w 710669"/>
                <a:gd name="connsiteY3" fmla="*/ 0 h 335543"/>
                <a:gd name="connsiteX4" fmla="*/ 710669 w 710669"/>
                <a:gd name="connsiteY4" fmla="*/ 176660 h 33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669" h="335543">
                  <a:moveTo>
                    <a:pt x="710669" y="176660"/>
                  </a:moveTo>
                  <a:lnTo>
                    <a:pt x="0" y="335543"/>
                  </a:lnTo>
                  <a:lnTo>
                    <a:pt x="141082" y="0"/>
                  </a:lnTo>
                  <a:lnTo>
                    <a:pt x="487795" y="0"/>
                  </a:lnTo>
                  <a:lnTo>
                    <a:pt x="710669" y="176660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reeform: Shape 19">
              <a:extLst>
                <a:ext uri="{FF2B5EF4-FFF2-40B4-BE49-F238E27FC236}">
                  <a16:creationId xmlns:a16="http://schemas.microsoft.com/office/drawing/2014/main" xmlns="" id="{D9B80E43-DA23-4DAF-9988-45904EB5005D}"/>
                </a:ext>
              </a:extLst>
            </p:cNvPr>
            <p:cNvSpPr/>
            <p:nvPr/>
          </p:nvSpPr>
          <p:spPr>
            <a:xfrm rot="4308689">
              <a:off x="8370204" y="-167089"/>
              <a:ext cx="1246227" cy="1580187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  <a:gd name="connsiteX0" fmla="*/ 0 w 1980696"/>
                <a:gd name="connsiteY0" fmla="*/ 1680311 h 1680311"/>
                <a:gd name="connsiteX1" fmla="*/ 1337031 w 1980696"/>
                <a:gd name="connsiteY1" fmla="*/ 0 h 1680311"/>
                <a:gd name="connsiteX2" fmla="*/ 1980696 w 1980696"/>
                <a:gd name="connsiteY2" fmla="*/ 1143817 h 1680311"/>
                <a:gd name="connsiteX3" fmla="*/ 1459417 w 1980696"/>
                <a:gd name="connsiteY3" fmla="*/ 1680311 h 1680311"/>
                <a:gd name="connsiteX4" fmla="*/ 0 w 1980696"/>
                <a:gd name="connsiteY4" fmla="*/ 1680311 h 1680311"/>
                <a:gd name="connsiteX0" fmla="*/ 0 w 1459417"/>
                <a:gd name="connsiteY0" fmla="*/ 1680311 h 1680311"/>
                <a:gd name="connsiteX1" fmla="*/ 1337031 w 1459417"/>
                <a:gd name="connsiteY1" fmla="*/ 0 h 1680311"/>
                <a:gd name="connsiteX2" fmla="*/ 1360698 w 1459417"/>
                <a:gd name="connsiteY2" fmla="*/ 208215 h 1680311"/>
                <a:gd name="connsiteX3" fmla="*/ 1459417 w 1459417"/>
                <a:gd name="connsiteY3" fmla="*/ 1680311 h 1680311"/>
                <a:gd name="connsiteX4" fmla="*/ 0 w 1459417"/>
                <a:gd name="connsiteY4" fmla="*/ 1680311 h 1680311"/>
                <a:gd name="connsiteX0" fmla="*/ 0 w 1360698"/>
                <a:gd name="connsiteY0" fmla="*/ 1680311 h 1688402"/>
                <a:gd name="connsiteX1" fmla="*/ 1337031 w 1360698"/>
                <a:gd name="connsiteY1" fmla="*/ 0 h 1688402"/>
                <a:gd name="connsiteX2" fmla="*/ 1360698 w 1360698"/>
                <a:gd name="connsiteY2" fmla="*/ 208215 h 1688402"/>
                <a:gd name="connsiteX3" fmla="*/ 278710 w 1360698"/>
                <a:gd name="connsiteY3" fmla="*/ 1688402 h 1688402"/>
                <a:gd name="connsiteX4" fmla="*/ 0 w 1360698"/>
                <a:gd name="connsiteY4" fmla="*/ 1680311 h 1688402"/>
                <a:gd name="connsiteX0" fmla="*/ 0 w 1360698"/>
                <a:gd name="connsiteY0" fmla="*/ 1680311 h 1698354"/>
                <a:gd name="connsiteX1" fmla="*/ 1337031 w 1360698"/>
                <a:gd name="connsiteY1" fmla="*/ 0 h 1698354"/>
                <a:gd name="connsiteX2" fmla="*/ 1360698 w 1360698"/>
                <a:gd name="connsiteY2" fmla="*/ 208215 h 1698354"/>
                <a:gd name="connsiteX3" fmla="*/ 415804 w 1360698"/>
                <a:gd name="connsiteY3" fmla="*/ 1698354 h 1698354"/>
                <a:gd name="connsiteX4" fmla="*/ 0 w 1360698"/>
                <a:gd name="connsiteY4" fmla="*/ 1680311 h 1698354"/>
                <a:gd name="connsiteX0" fmla="*/ 0 w 1360698"/>
                <a:gd name="connsiteY0" fmla="*/ 1556337 h 1574380"/>
                <a:gd name="connsiteX1" fmla="*/ 1226116 w 1360698"/>
                <a:gd name="connsiteY1" fmla="*/ 0 h 1574380"/>
                <a:gd name="connsiteX2" fmla="*/ 1360698 w 1360698"/>
                <a:gd name="connsiteY2" fmla="*/ 84241 h 1574380"/>
                <a:gd name="connsiteX3" fmla="*/ 415804 w 1360698"/>
                <a:gd name="connsiteY3" fmla="*/ 1574380 h 1574380"/>
                <a:gd name="connsiteX4" fmla="*/ 0 w 1360698"/>
                <a:gd name="connsiteY4" fmla="*/ 1556337 h 1574380"/>
                <a:gd name="connsiteX0" fmla="*/ 0 w 1303560"/>
                <a:gd name="connsiteY0" fmla="*/ 1556337 h 1574380"/>
                <a:gd name="connsiteX1" fmla="*/ 1226116 w 1303560"/>
                <a:gd name="connsiteY1" fmla="*/ 0 h 1574380"/>
                <a:gd name="connsiteX2" fmla="*/ 1303560 w 1303560"/>
                <a:gd name="connsiteY2" fmla="*/ 105569 h 1574380"/>
                <a:gd name="connsiteX3" fmla="*/ 415804 w 1303560"/>
                <a:gd name="connsiteY3" fmla="*/ 1574380 h 1574380"/>
                <a:gd name="connsiteX4" fmla="*/ 0 w 1303560"/>
                <a:gd name="connsiteY4" fmla="*/ 1556337 h 1574380"/>
                <a:gd name="connsiteX0" fmla="*/ 0 w 1246227"/>
                <a:gd name="connsiteY0" fmla="*/ 1580187 h 1580187"/>
                <a:gd name="connsiteX1" fmla="*/ 1168783 w 1246227"/>
                <a:gd name="connsiteY1" fmla="*/ 0 h 1580187"/>
                <a:gd name="connsiteX2" fmla="*/ 1246227 w 1246227"/>
                <a:gd name="connsiteY2" fmla="*/ 105569 h 1580187"/>
                <a:gd name="connsiteX3" fmla="*/ 358471 w 1246227"/>
                <a:gd name="connsiteY3" fmla="*/ 1574380 h 1580187"/>
                <a:gd name="connsiteX4" fmla="*/ 0 w 1246227"/>
                <a:gd name="connsiteY4" fmla="*/ 1580187 h 158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227" h="1580187">
                  <a:moveTo>
                    <a:pt x="0" y="1580187"/>
                  </a:moveTo>
                  <a:lnTo>
                    <a:pt x="1168783" y="0"/>
                  </a:lnTo>
                  <a:lnTo>
                    <a:pt x="1246227" y="105569"/>
                  </a:lnTo>
                  <a:lnTo>
                    <a:pt x="358471" y="1574380"/>
                  </a:lnTo>
                  <a:lnTo>
                    <a:pt x="0" y="1580187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Freeform: Shape 23">
              <a:extLst>
                <a:ext uri="{FF2B5EF4-FFF2-40B4-BE49-F238E27FC236}">
                  <a16:creationId xmlns:a16="http://schemas.microsoft.com/office/drawing/2014/main" xmlns="" id="{F9FBA27B-A072-4DE9-A04B-B238E9C6C89C}"/>
                </a:ext>
              </a:extLst>
            </p:cNvPr>
            <p:cNvSpPr/>
            <p:nvPr/>
          </p:nvSpPr>
          <p:spPr>
            <a:xfrm rot="17193105">
              <a:off x="10959548" y="1603457"/>
              <a:ext cx="243160" cy="406553"/>
            </a:xfrm>
            <a:custGeom>
              <a:avLst/>
              <a:gdLst>
                <a:gd name="connsiteX0" fmla="*/ 243160 w 243160"/>
                <a:gd name="connsiteY0" fmla="*/ 342071 h 406553"/>
                <a:gd name="connsiteX1" fmla="*/ 156493 w 243160"/>
                <a:gd name="connsiteY1" fmla="*/ 406553 h 406553"/>
                <a:gd name="connsiteX2" fmla="*/ 0 w 243160"/>
                <a:gd name="connsiteY2" fmla="*/ 0 h 406553"/>
                <a:gd name="connsiteX3" fmla="*/ 243160 w 243160"/>
                <a:gd name="connsiteY3" fmla="*/ 342071 h 40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160" h="406553">
                  <a:moveTo>
                    <a:pt x="243160" y="342071"/>
                  </a:moveTo>
                  <a:lnTo>
                    <a:pt x="156493" y="406553"/>
                  </a:lnTo>
                  <a:lnTo>
                    <a:pt x="0" y="0"/>
                  </a:lnTo>
                  <a:lnTo>
                    <a:pt x="243160" y="342071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E67CB484-653D-4AC0-97B9-380A17B2A23B}"/>
                </a:ext>
              </a:extLst>
            </p:cNvPr>
            <p:cNvSpPr/>
            <p:nvPr/>
          </p:nvSpPr>
          <p:spPr>
            <a:xfrm rot="17193105">
              <a:off x="10463812" y="1384386"/>
              <a:ext cx="692798" cy="510610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6862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915149" y="1152000"/>
            <a:ext cx="5013219" cy="4680000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 smtClean="0"/>
              <a:t>Vegetation Health Over Time</a:t>
            </a:r>
          </a:p>
          <a:p>
            <a:pPr marL="0" indent="0">
              <a:buNone/>
            </a:pPr>
            <a:r>
              <a:rPr lang="en-IN" dirty="0" smtClean="0"/>
              <a:t>The changes in vegetation health are clearly visible.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xmlns="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xmlns="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xmlns="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xmlns="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xmlns="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xmlns="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xmlns="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xmlns="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xmlns="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xmlns="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xmlns="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xmlns="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xmlns="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xmlns="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4" y="87087"/>
            <a:ext cx="3370488" cy="33704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573" y="87087"/>
            <a:ext cx="3370488" cy="33704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573" y="3487512"/>
            <a:ext cx="3370488" cy="33704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4" y="3487512"/>
            <a:ext cx="3370488" cy="337048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6700" y="400050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400" b="1" dirty="0" smtClean="0">
                <a:latin typeface="+mn-lt"/>
              </a:rPr>
              <a:t>20 October 2009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04385" y="397226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400" b="1" dirty="0" smtClean="0">
                <a:solidFill>
                  <a:schemeClr val="bg1"/>
                </a:solidFill>
                <a:latin typeface="+mn-lt"/>
              </a:rPr>
              <a:t>09 December 2011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66700" y="3622108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400" b="1" dirty="0" smtClean="0">
                <a:solidFill>
                  <a:schemeClr val="bg1"/>
                </a:solidFill>
                <a:latin typeface="+mn-lt"/>
              </a:rPr>
              <a:t>19 February 2012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604385" y="3619284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400" b="1" dirty="0" smtClean="0">
                <a:solidFill>
                  <a:schemeClr val="bg1"/>
                </a:solidFill>
                <a:latin typeface="+mn-lt"/>
              </a:rPr>
              <a:t>09 March 2013</a:t>
            </a:r>
          </a:p>
        </p:txBody>
      </p:sp>
    </p:spTree>
    <p:extLst>
      <p:ext uri="{BB962C8B-B14F-4D97-AF65-F5344CB8AC3E}">
        <p14:creationId xmlns:p14="http://schemas.microsoft.com/office/powerpoint/2010/main" val="15868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B49E91-9331-4D7D-9534-00A6BAB64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in Vegetation Health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108DE63-22D3-42B8-803D-E9D8BE04D5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739" y="1681022"/>
            <a:ext cx="5485714" cy="3657143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52" y="1681023"/>
            <a:ext cx="5485714" cy="3657143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72563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ED8B39DD-303E-47F7-92C7-94E7D5FCB9F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7" y="85561"/>
            <a:ext cx="6009285" cy="6009285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xmlns="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Vegetation Density</a:t>
            </a:r>
            <a:br>
              <a:rPr lang="en-US" dirty="0" smtClean="0"/>
            </a:br>
            <a:r>
              <a:rPr lang="en-US" sz="4400" dirty="0" smtClean="0"/>
              <a:t>on 20 </a:t>
            </a:r>
            <a:r>
              <a:rPr lang="en-US" sz="4400" dirty="0"/>
              <a:t>October 2009</a:t>
            </a:r>
            <a:br>
              <a:rPr lang="en-US" sz="4400" dirty="0"/>
            </a:b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xmlns="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400" dirty="0" smtClean="0">
                <a:solidFill>
                  <a:schemeClr val="accent3"/>
                </a:solidFill>
              </a:rPr>
              <a:t>Green: Dense Vegetation</a:t>
            </a:r>
          </a:p>
          <a:p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</a:rPr>
              <a:t>Yellow: Sparse Vegetation</a:t>
            </a:r>
          </a:p>
          <a:p>
            <a:r>
              <a:rPr lang="en-US" sz="1400" dirty="0" smtClean="0">
                <a:solidFill>
                  <a:srgbClr val="FF0000"/>
                </a:solidFill>
              </a:rPr>
              <a:t>Red: No Vegetation (Urban features, River)</a:t>
            </a:r>
          </a:p>
          <a:p>
            <a:r>
              <a:rPr lang="en-US" sz="1400" dirty="0" smtClean="0"/>
              <a:t>Matching with true </a:t>
            </a:r>
            <a:r>
              <a:rPr lang="en-US" sz="1400" dirty="0" err="1" smtClean="0"/>
              <a:t>colour</a:t>
            </a:r>
            <a:r>
              <a:rPr lang="en-US" sz="1400" dirty="0" smtClean="0"/>
              <a:t> images shows that the large green area corresponds to hilly regions. The large red area corresponds to urban areas.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DFB2076-ED27-384F-AA60-C162A455D1C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502D7333-D43E-4F9D-B14F-59FA693F7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203224" y="-109"/>
            <a:ext cx="3081180" cy="3011457"/>
            <a:chOff x="8203224" y="-109"/>
            <a:chExt cx="3081180" cy="3011457"/>
          </a:xfrm>
        </p:grpSpPr>
        <p:sp>
          <p:nvSpPr>
            <p:cNvPr id="50" name="Freeform: Shape 13">
              <a:extLst>
                <a:ext uri="{FF2B5EF4-FFF2-40B4-BE49-F238E27FC236}">
                  <a16:creationId xmlns:a16="http://schemas.microsoft.com/office/drawing/2014/main" xmlns="" id="{59FDA323-CBDE-41E6-924C-03E74A614CC9}"/>
                </a:ext>
              </a:extLst>
            </p:cNvPr>
            <p:cNvSpPr/>
            <p:nvPr/>
          </p:nvSpPr>
          <p:spPr>
            <a:xfrm rot="4308689">
              <a:off x="8775952" y="408682"/>
              <a:ext cx="1980696" cy="2066510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9CE92FB3-8AD8-47EB-97CA-0ECDC09120D0}"/>
                </a:ext>
              </a:extLst>
            </p:cNvPr>
            <p:cNvSpPr/>
            <p:nvPr/>
          </p:nvSpPr>
          <p:spPr>
            <a:xfrm rot="13830869">
              <a:off x="9042191" y="2734930"/>
              <a:ext cx="346713" cy="206124"/>
            </a:xfrm>
            <a:custGeom>
              <a:avLst/>
              <a:gdLst>
                <a:gd name="connsiteX0" fmla="*/ 346713 w 346713"/>
                <a:gd name="connsiteY0" fmla="*/ 206124 h 206124"/>
                <a:gd name="connsiteX1" fmla="*/ 0 w 346713"/>
                <a:gd name="connsiteY1" fmla="*/ 206124 h 206124"/>
                <a:gd name="connsiteX2" fmla="*/ 86666 w 346713"/>
                <a:gd name="connsiteY2" fmla="*/ 0 h 206124"/>
                <a:gd name="connsiteX3" fmla="*/ 346713 w 346713"/>
                <a:gd name="connsiteY3" fmla="*/ 206124 h 20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13" h="206124">
                  <a:moveTo>
                    <a:pt x="346713" y="206124"/>
                  </a:moveTo>
                  <a:lnTo>
                    <a:pt x="0" y="206124"/>
                  </a:lnTo>
                  <a:lnTo>
                    <a:pt x="86666" y="0"/>
                  </a:lnTo>
                  <a:lnTo>
                    <a:pt x="346713" y="206124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17">
              <a:extLst>
                <a:ext uri="{FF2B5EF4-FFF2-40B4-BE49-F238E27FC236}">
                  <a16:creationId xmlns:a16="http://schemas.microsoft.com/office/drawing/2014/main" xmlns="" id="{4F13AF84-D580-486F-B6A7-DD766242180B}"/>
                </a:ext>
              </a:extLst>
            </p:cNvPr>
            <p:cNvSpPr/>
            <p:nvPr/>
          </p:nvSpPr>
          <p:spPr>
            <a:xfrm rot="12431080">
              <a:off x="9113375" y="2470891"/>
              <a:ext cx="710669" cy="335543"/>
            </a:xfrm>
            <a:custGeom>
              <a:avLst/>
              <a:gdLst>
                <a:gd name="connsiteX0" fmla="*/ 710669 w 710669"/>
                <a:gd name="connsiteY0" fmla="*/ 176660 h 335543"/>
                <a:gd name="connsiteX1" fmla="*/ 0 w 710669"/>
                <a:gd name="connsiteY1" fmla="*/ 335543 h 335543"/>
                <a:gd name="connsiteX2" fmla="*/ 141082 w 710669"/>
                <a:gd name="connsiteY2" fmla="*/ 0 h 335543"/>
                <a:gd name="connsiteX3" fmla="*/ 487795 w 710669"/>
                <a:gd name="connsiteY3" fmla="*/ 0 h 335543"/>
                <a:gd name="connsiteX4" fmla="*/ 710669 w 710669"/>
                <a:gd name="connsiteY4" fmla="*/ 176660 h 33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669" h="335543">
                  <a:moveTo>
                    <a:pt x="710669" y="176660"/>
                  </a:moveTo>
                  <a:lnTo>
                    <a:pt x="0" y="335543"/>
                  </a:lnTo>
                  <a:lnTo>
                    <a:pt x="141082" y="0"/>
                  </a:lnTo>
                  <a:lnTo>
                    <a:pt x="487795" y="0"/>
                  </a:lnTo>
                  <a:lnTo>
                    <a:pt x="710669" y="176660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reeform: Shape 19">
              <a:extLst>
                <a:ext uri="{FF2B5EF4-FFF2-40B4-BE49-F238E27FC236}">
                  <a16:creationId xmlns:a16="http://schemas.microsoft.com/office/drawing/2014/main" xmlns="" id="{D9B80E43-DA23-4DAF-9988-45904EB5005D}"/>
                </a:ext>
              </a:extLst>
            </p:cNvPr>
            <p:cNvSpPr/>
            <p:nvPr/>
          </p:nvSpPr>
          <p:spPr>
            <a:xfrm rot="4308689">
              <a:off x="8370204" y="-167089"/>
              <a:ext cx="1246227" cy="1580187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  <a:gd name="connsiteX0" fmla="*/ 0 w 1980696"/>
                <a:gd name="connsiteY0" fmla="*/ 1680311 h 1680311"/>
                <a:gd name="connsiteX1" fmla="*/ 1337031 w 1980696"/>
                <a:gd name="connsiteY1" fmla="*/ 0 h 1680311"/>
                <a:gd name="connsiteX2" fmla="*/ 1980696 w 1980696"/>
                <a:gd name="connsiteY2" fmla="*/ 1143817 h 1680311"/>
                <a:gd name="connsiteX3" fmla="*/ 1459417 w 1980696"/>
                <a:gd name="connsiteY3" fmla="*/ 1680311 h 1680311"/>
                <a:gd name="connsiteX4" fmla="*/ 0 w 1980696"/>
                <a:gd name="connsiteY4" fmla="*/ 1680311 h 1680311"/>
                <a:gd name="connsiteX0" fmla="*/ 0 w 1459417"/>
                <a:gd name="connsiteY0" fmla="*/ 1680311 h 1680311"/>
                <a:gd name="connsiteX1" fmla="*/ 1337031 w 1459417"/>
                <a:gd name="connsiteY1" fmla="*/ 0 h 1680311"/>
                <a:gd name="connsiteX2" fmla="*/ 1360698 w 1459417"/>
                <a:gd name="connsiteY2" fmla="*/ 208215 h 1680311"/>
                <a:gd name="connsiteX3" fmla="*/ 1459417 w 1459417"/>
                <a:gd name="connsiteY3" fmla="*/ 1680311 h 1680311"/>
                <a:gd name="connsiteX4" fmla="*/ 0 w 1459417"/>
                <a:gd name="connsiteY4" fmla="*/ 1680311 h 1680311"/>
                <a:gd name="connsiteX0" fmla="*/ 0 w 1360698"/>
                <a:gd name="connsiteY0" fmla="*/ 1680311 h 1688402"/>
                <a:gd name="connsiteX1" fmla="*/ 1337031 w 1360698"/>
                <a:gd name="connsiteY1" fmla="*/ 0 h 1688402"/>
                <a:gd name="connsiteX2" fmla="*/ 1360698 w 1360698"/>
                <a:gd name="connsiteY2" fmla="*/ 208215 h 1688402"/>
                <a:gd name="connsiteX3" fmla="*/ 278710 w 1360698"/>
                <a:gd name="connsiteY3" fmla="*/ 1688402 h 1688402"/>
                <a:gd name="connsiteX4" fmla="*/ 0 w 1360698"/>
                <a:gd name="connsiteY4" fmla="*/ 1680311 h 1688402"/>
                <a:gd name="connsiteX0" fmla="*/ 0 w 1360698"/>
                <a:gd name="connsiteY0" fmla="*/ 1680311 h 1698354"/>
                <a:gd name="connsiteX1" fmla="*/ 1337031 w 1360698"/>
                <a:gd name="connsiteY1" fmla="*/ 0 h 1698354"/>
                <a:gd name="connsiteX2" fmla="*/ 1360698 w 1360698"/>
                <a:gd name="connsiteY2" fmla="*/ 208215 h 1698354"/>
                <a:gd name="connsiteX3" fmla="*/ 415804 w 1360698"/>
                <a:gd name="connsiteY3" fmla="*/ 1698354 h 1698354"/>
                <a:gd name="connsiteX4" fmla="*/ 0 w 1360698"/>
                <a:gd name="connsiteY4" fmla="*/ 1680311 h 1698354"/>
                <a:gd name="connsiteX0" fmla="*/ 0 w 1360698"/>
                <a:gd name="connsiteY0" fmla="*/ 1556337 h 1574380"/>
                <a:gd name="connsiteX1" fmla="*/ 1226116 w 1360698"/>
                <a:gd name="connsiteY1" fmla="*/ 0 h 1574380"/>
                <a:gd name="connsiteX2" fmla="*/ 1360698 w 1360698"/>
                <a:gd name="connsiteY2" fmla="*/ 84241 h 1574380"/>
                <a:gd name="connsiteX3" fmla="*/ 415804 w 1360698"/>
                <a:gd name="connsiteY3" fmla="*/ 1574380 h 1574380"/>
                <a:gd name="connsiteX4" fmla="*/ 0 w 1360698"/>
                <a:gd name="connsiteY4" fmla="*/ 1556337 h 1574380"/>
                <a:gd name="connsiteX0" fmla="*/ 0 w 1303560"/>
                <a:gd name="connsiteY0" fmla="*/ 1556337 h 1574380"/>
                <a:gd name="connsiteX1" fmla="*/ 1226116 w 1303560"/>
                <a:gd name="connsiteY1" fmla="*/ 0 h 1574380"/>
                <a:gd name="connsiteX2" fmla="*/ 1303560 w 1303560"/>
                <a:gd name="connsiteY2" fmla="*/ 105569 h 1574380"/>
                <a:gd name="connsiteX3" fmla="*/ 415804 w 1303560"/>
                <a:gd name="connsiteY3" fmla="*/ 1574380 h 1574380"/>
                <a:gd name="connsiteX4" fmla="*/ 0 w 1303560"/>
                <a:gd name="connsiteY4" fmla="*/ 1556337 h 1574380"/>
                <a:gd name="connsiteX0" fmla="*/ 0 w 1246227"/>
                <a:gd name="connsiteY0" fmla="*/ 1580187 h 1580187"/>
                <a:gd name="connsiteX1" fmla="*/ 1168783 w 1246227"/>
                <a:gd name="connsiteY1" fmla="*/ 0 h 1580187"/>
                <a:gd name="connsiteX2" fmla="*/ 1246227 w 1246227"/>
                <a:gd name="connsiteY2" fmla="*/ 105569 h 1580187"/>
                <a:gd name="connsiteX3" fmla="*/ 358471 w 1246227"/>
                <a:gd name="connsiteY3" fmla="*/ 1574380 h 1580187"/>
                <a:gd name="connsiteX4" fmla="*/ 0 w 1246227"/>
                <a:gd name="connsiteY4" fmla="*/ 1580187 h 158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227" h="1580187">
                  <a:moveTo>
                    <a:pt x="0" y="1580187"/>
                  </a:moveTo>
                  <a:lnTo>
                    <a:pt x="1168783" y="0"/>
                  </a:lnTo>
                  <a:lnTo>
                    <a:pt x="1246227" y="105569"/>
                  </a:lnTo>
                  <a:lnTo>
                    <a:pt x="358471" y="1574380"/>
                  </a:lnTo>
                  <a:lnTo>
                    <a:pt x="0" y="1580187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Freeform: Shape 23">
              <a:extLst>
                <a:ext uri="{FF2B5EF4-FFF2-40B4-BE49-F238E27FC236}">
                  <a16:creationId xmlns:a16="http://schemas.microsoft.com/office/drawing/2014/main" xmlns="" id="{F9FBA27B-A072-4DE9-A04B-B238E9C6C89C}"/>
                </a:ext>
              </a:extLst>
            </p:cNvPr>
            <p:cNvSpPr/>
            <p:nvPr/>
          </p:nvSpPr>
          <p:spPr>
            <a:xfrm rot="17193105">
              <a:off x="10959548" y="1603457"/>
              <a:ext cx="243160" cy="406553"/>
            </a:xfrm>
            <a:custGeom>
              <a:avLst/>
              <a:gdLst>
                <a:gd name="connsiteX0" fmla="*/ 243160 w 243160"/>
                <a:gd name="connsiteY0" fmla="*/ 342071 h 406553"/>
                <a:gd name="connsiteX1" fmla="*/ 156493 w 243160"/>
                <a:gd name="connsiteY1" fmla="*/ 406553 h 406553"/>
                <a:gd name="connsiteX2" fmla="*/ 0 w 243160"/>
                <a:gd name="connsiteY2" fmla="*/ 0 h 406553"/>
                <a:gd name="connsiteX3" fmla="*/ 243160 w 243160"/>
                <a:gd name="connsiteY3" fmla="*/ 342071 h 40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160" h="406553">
                  <a:moveTo>
                    <a:pt x="243160" y="342071"/>
                  </a:moveTo>
                  <a:lnTo>
                    <a:pt x="156493" y="406553"/>
                  </a:lnTo>
                  <a:lnTo>
                    <a:pt x="0" y="0"/>
                  </a:lnTo>
                  <a:lnTo>
                    <a:pt x="243160" y="342071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E67CB484-653D-4AC0-97B9-380A17B2A23B}"/>
                </a:ext>
              </a:extLst>
            </p:cNvPr>
            <p:cNvSpPr/>
            <p:nvPr/>
          </p:nvSpPr>
          <p:spPr>
            <a:xfrm rot="17193105">
              <a:off x="10463812" y="1384386"/>
              <a:ext cx="692798" cy="510610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3726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915149" y="1152000"/>
            <a:ext cx="5013219" cy="4680000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 smtClean="0"/>
              <a:t>Vegetation Density Over Time</a:t>
            </a:r>
          </a:p>
          <a:p>
            <a:pPr marL="0" indent="0">
              <a:buNone/>
            </a:pPr>
            <a:r>
              <a:rPr lang="en-IN" dirty="0" smtClean="0"/>
              <a:t>The changes in vegetation density are clearly visible.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xmlns="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xmlns="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xmlns="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xmlns="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xmlns="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xmlns="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xmlns="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xmlns="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xmlns="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xmlns="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xmlns="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xmlns="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xmlns="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xmlns="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4" y="87087"/>
            <a:ext cx="3370488" cy="33704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573" y="87087"/>
            <a:ext cx="3370488" cy="33704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573" y="3487512"/>
            <a:ext cx="3370488" cy="33704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4" y="3487512"/>
            <a:ext cx="3370488" cy="337048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6700" y="400050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400" b="1" dirty="0" smtClean="0">
                <a:latin typeface="+mn-lt"/>
              </a:rPr>
              <a:t>20 October 2009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04385" y="397226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400" b="1" dirty="0" smtClean="0">
                <a:solidFill>
                  <a:schemeClr val="bg1"/>
                </a:solidFill>
                <a:latin typeface="+mn-lt"/>
              </a:rPr>
              <a:t>09 December 2011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66700" y="3622108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400" b="1" dirty="0" smtClean="0">
                <a:solidFill>
                  <a:schemeClr val="bg1"/>
                </a:solidFill>
                <a:latin typeface="+mn-lt"/>
              </a:rPr>
              <a:t>19 February 2012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604385" y="3619284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400" b="1" dirty="0" smtClean="0">
                <a:solidFill>
                  <a:schemeClr val="bg1"/>
                </a:solidFill>
                <a:latin typeface="+mn-lt"/>
              </a:rPr>
              <a:t>09 March 2013</a:t>
            </a:r>
          </a:p>
        </p:txBody>
      </p:sp>
    </p:spTree>
    <p:extLst>
      <p:ext uri="{BB962C8B-B14F-4D97-AF65-F5344CB8AC3E}">
        <p14:creationId xmlns:p14="http://schemas.microsoft.com/office/powerpoint/2010/main" val="1471139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B49E91-9331-4D7D-9534-00A6BAB64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in Vegetation Density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108DE63-22D3-42B8-803D-E9D8BE04D5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739" y="1681022"/>
            <a:ext cx="5485714" cy="3657143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52" y="1681023"/>
            <a:ext cx="5485714" cy="3657143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373030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B49E91-9331-4D7D-9534-00A6BAB64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analysis and visualization done in Python </a:t>
            </a:r>
            <a:r>
              <a:rPr lang="en-US" dirty="0" smtClean="0"/>
              <a:t>3 </a:t>
            </a:r>
            <a:r>
              <a:rPr lang="en-US" sz="2800" dirty="0" smtClean="0">
                <a:hlinkClick r:id="rId3"/>
              </a:rPr>
              <a:t>(GitHub Repo)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108DE63-22D3-42B8-803D-E9D8BE04D5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31999" y="1333500"/>
            <a:ext cx="4159051" cy="323850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Get metadata</a:t>
            </a:r>
          </a:p>
          <a:p>
            <a:pPr algn="l"/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#Loop through each image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range(1,total_images+1):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#Get metadata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 create element tree object 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for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xmlfile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glob.iglob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f_getFilePath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f'data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/*_Image{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}/*.xml')):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tree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ET.parse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xmlfile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 get root element 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root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tree.getroot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 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#iterate through metadata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for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image_data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root.findall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For_Image_Data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'):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print(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image_data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for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desc_item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image_data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print(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desc_item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if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desc_item.tag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== "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Date_of_Pass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":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image_date.append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desc_item.text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elif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desc_item.tag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== 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Spatial_Resolution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':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spatial_resolution_deg.append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(float(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desc_item.text.split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()[0]))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else: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    continue</a:t>
            </a:r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/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/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591050" y="1333500"/>
            <a:ext cx="6083099" cy="323850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Inspect Raw Image</a:t>
            </a:r>
          </a:p>
          <a:p>
            <a:pPr algn="l"/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#Inspect original image and make histogram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2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hfig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plt.subplots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(2,2,sharex=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True,sharey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=True)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hax.ravel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for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glob.iglob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f_getFilePath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f'data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/*_Image{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}/*.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tif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*')):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    print(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image_iBand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imageio.imread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cmap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f_chooseColourMap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plt.imsave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f_getFilePath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f"reports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OriginalInColour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Image{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}_Band{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}.jpg"),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image_iBand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cmap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cmap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print(f"\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nInspect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Original Image {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 in Band {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}...")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hfig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f_plotHistogram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hfig,hax,image_iBand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+ 1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hfig.suptitle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f"Histogram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of DN values of Original image {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}")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hfig.subplots_adjust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(top=0.88)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plt.savefig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f_getFilePath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f"reports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/histograms/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OriginalImage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_{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}"))</a:t>
            </a:r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/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31999" y="4572000"/>
            <a:ext cx="5121075" cy="180975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Process and Correct Image</a:t>
            </a:r>
          </a:p>
          <a:p>
            <a:pPr algn="l"/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#Function to process image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def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f_processImage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(image,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hfig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cmap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):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#Contrast Stretching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image_contrast_rescale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exposure.rescale_intensity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(image,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in_range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='image')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plt.imsave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f_getFilePath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f"reports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/Rescale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     Image{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}_Band{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}.tiff"),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image_contrast_rescale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cmap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cmap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#Histogram of DNs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hfig,hax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f_plotHistogram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hfig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image_contrast_rescale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band_number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return(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image_contrast_rescale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hfig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53074" y="4572000"/>
            <a:ext cx="5121075" cy="180975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Generate False Colour Composite Image</a:t>
            </a:r>
          </a:p>
          <a:p>
            <a:pPr algn="l"/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#Create False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Composite Image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green_band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Image.fromarray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(np.uint8(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processed_image_list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[0]))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red_band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Image.fromarray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(np.uint8(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processed_image_list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[1]))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nir_band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Image.fromarray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(np.uint8(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processed_image_list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[2]))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swir_band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Image.fromarray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(np.uint8(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processed_image_list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]))</a:t>
            </a:r>
          </a:p>
          <a:p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new_image_RGB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Image.merge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('RGB',(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nir_band,red_band,green_band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#Mark locations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new_image_RGB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f_markLocations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new_image_RGB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new_image_RGB.save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f_getFilePath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f"reports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CompositeImage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/Image{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}_FCC_RGB.tiff"))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80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B49E91-9331-4D7D-9534-00A6BAB64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analysis and visualization done in Python 3 (</a:t>
            </a:r>
            <a:r>
              <a:rPr lang="en-US" dirty="0" err="1" smtClean="0"/>
              <a:t>Contd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>
                <a:hlinkClick r:id="rId3"/>
              </a:rPr>
              <a:t>(GitHub Repo)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108DE63-22D3-42B8-803D-E9D8BE04D5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31999" y="1333499"/>
            <a:ext cx="4159051" cy="263842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Calculate NDVI</a:t>
            </a:r>
          </a:p>
          <a:p>
            <a:pPr algn="l"/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#NDVI: Normalized Difference Vegetation Index: (NIR-R)/(NIR+R)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 Allow division by zero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np.seterr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(divide='ignore', invalid='ignore')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 Calculate NDVI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ndvi_arr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processed_image_list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[2].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astype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(float) 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processed_image_list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[1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].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astype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(float)) / </a:t>
            </a:r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processed_image_list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+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processed_image_list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])</a:t>
            </a:r>
          </a:p>
          <a:p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ndvi_arr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&lt; 0.33] = 0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print(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ndvi_green_arr.shape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Image.fromarray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(np.uint8(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*255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plt.imsave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f_getFilePath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f"reports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CompositeImage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Image{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}_ndvi_green_vegetation.tiff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"),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ndvi_green,cmap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="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RdYlGn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l"/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591050" y="1333500"/>
            <a:ext cx="6083099" cy="263842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Calculate Area Under Vegetation</a:t>
            </a:r>
          </a:p>
          <a:p>
            <a:pPr algn="l"/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#Calculate area under vegetation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spatial_resolution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spatial_resolution_deg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image_number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- 1]*111*1000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pixel_area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spatial_resolution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*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spatial_resolution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)/1000000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#Total vegetation area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total_vegetation_area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np.count_nonzero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&gt; 0) *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pixel_area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#Dense vegetation area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dense_vegetation_area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np.count_nonzero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&gt; 0.66) *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pixel_area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#Sparse vegetation area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sparse_vegetation_area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np.count_nonzero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&lt; 0.66) &amp; 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&gt; 0.33)) *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pixel_area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#Add to list of vegetation area by date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dense_vegetation_area_list.append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dense_vegetation_area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sparse_vegetation_area_list.append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sparse_vegetation_area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total_vegetation_area_list.append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total_vegetation_area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#Percentage of vegetation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percentage_total_vegetation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total_vegetation_area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ndvi_green_arr.size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*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pixel_area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))*100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31999" y="3971924"/>
            <a:ext cx="4159051" cy="261526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Place data in Pandas </a:t>
            </a:r>
            <a:r>
              <a:rPr lang="en-IN" sz="1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dataframe</a:t>
            </a:r>
            <a:endParaRPr lang="en-IN" sz="1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/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#Populate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dataframe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['Date']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image_date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Total_Vegetation_Area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']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total_vegetation_area_list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Dense_Vegetation_Area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']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dense_vegetation_area_list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Sparse_Vegetation_Area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'] = 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sparse_vegetation_area_list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#Convert date values to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datetime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format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["Date"]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pd.to_datetime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["Date"])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df_vegetation.sort_values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(by=["Date"])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#Save year and month as separate columns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["Year"]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pd.DatetimeIndex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["Date"]).year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["Month"]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pd.DatetimeIndex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["Date"]).month</a:t>
            </a:r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591050" y="3971922"/>
            <a:ext cx="6083099" cy="26152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Plot Vegetation Area</a:t>
            </a:r>
          </a:p>
          <a:p>
            <a:pPr algn="l"/>
            <a:endParaRPr lang="en-IN" sz="1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#Plot vegetation area by year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fig,ax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plt.subplots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ax.plot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["Year"],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Total_Vegetation_Area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'],label="Total Vegetation Area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",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color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blue',marker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='*',linewidth=2)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ax.plot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["Year"],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Dense_Vegetation_Area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'],label="Dense Vegetation 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Area“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green',marker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='+',linewidth=2)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ax.plot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["Year"],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df_vegetation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Sparse_Vegetation_Area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'],label="Sparse Vegetation Area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",</a:t>
            </a:r>
          </a:p>
          <a:p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IN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color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orange',marker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='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o',linewidth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=2)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ax.set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xlabel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="Year",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ylabel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="Area Under Vegetation (sq.km)",title="Vegetation Cover Over Four Years")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ax.legend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loc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="upper left")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plt.setp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ax.get_xticklabels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(), rotation=30, 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horizontalalignment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='right')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fig.autofmt_xdate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lang="en-IN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ax.grid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plt.savefig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f_getFilePath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("reports/Plots/</a:t>
            </a:r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VegetationByYearPlot</a:t>
            </a:r>
            <a:r>
              <a:rPr lang="en-IN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"))</a:t>
            </a:r>
          </a:p>
          <a:p>
            <a:r>
              <a:rPr lang="en-IN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plt.show</a:t>
            </a:r>
            <a:r>
              <a:rPr lang="en-IN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19242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pic>
        <p:nvPicPr>
          <p:cNvPr id="95" name="Picture Placeholder 94" descr="foliage">
            <a:extLst>
              <a:ext uri="{FF2B5EF4-FFF2-40B4-BE49-F238E27FC236}">
                <a16:creationId xmlns:a16="http://schemas.microsoft.com/office/drawing/2014/main" xmlns="" id="{1B98F2ED-22A7-8047-A12B-3AE19B270198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Monitor Vegetation Cover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9CEA89E-0B03-4727-AB47-73EA4E2DF9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999" y="4688112"/>
            <a:ext cx="6816525" cy="900000"/>
          </a:xfrm>
        </p:spPr>
        <p:txBody>
          <a:bodyPr/>
          <a:lstStyle/>
          <a:p>
            <a:r>
              <a:rPr lang="en-US" sz="3200" dirty="0" smtClean="0"/>
              <a:t>Use satellite data to inspect the changes in vegetation health and density of an area of interest over a specific period of time</a:t>
            </a:r>
            <a:endParaRPr lang="en-US" sz="3200" dirty="0"/>
          </a:p>
        </p:txBody>
      </p:sp>
      <p:pic>
        <p:nvPicPr>
          <p:cNvPr id="12" name="Picture Placeholder 11" descr="aerial image of trees, forest">
            <a:extLst>
              <a:ext uri="{FF2B5EF4-FFF2-40B4-BE49-F238E27FC236}">
                <a16:creationId xmlns:a16="http://schemas.microsoft.com/office/drawing/2014/main" xmlns="" id="{8DE8CF4E-7F06-3246-808D-A52256A2A35C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" r="93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2A7A116-BC28-4E39-B586-25212F9948F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22" name="Picture Placeholder 21"/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28" t="-3002"/>
          <a:stretch/>
        </p:blipFill>
        <p:spPr/>
      </p:pic>
      <p:pic>
        <p:nvPicPr>
          <p:cNvPr id="23" name="Picture Placeholder 22"/>
          <p:cNvPicPr>
            <a:picLocks noGrp="1" noChangeAspect="1"/>
          </p:cNvPicPr>
          <p:nvPr>
            <p:ph type="pic" sz="quarter" idx="29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779" b="11811"/>
          <a:stretch/>
        </p:blipFill>
        <p:spPr/>
      </p:pic>
    </p:spTree>
    <p:extLst>
      <p:ext uri="{BB962C8B-B14F-4D97-AF65-F5344CB8AC3E}">
        <p14:creationId xmlns:p14="http://schemas.microsoft.com/office/powerpoint/2010/main" val="166836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xmlns="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xmlns="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xmlns="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xmlns="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xmlns="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xmlns="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xmlns="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xmlns="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xmlns="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xmlns="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xmlns="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xmlns="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xmlns="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xmlns="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47" y="747529"/>
            <a:ext cx="4008533" cy="2663186"/>
          </a:xfrm>
          <a:prstGeom prst="rect">
            <a:avLst/>
          </a:prstGeom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380" y="742719"/>
            <a:ext cx="4001994" cy="26679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442" y="3410714"/>
            <a:ext cx="4103932" cy="27359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71" y="3412564"/>
            <a:ext cx="3966409" cy="2644273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016271" y="1152000"/>
            <a:ext cx="3912097" cy="4680000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 smtClean="0"/>
              <a:t>What more can be done?</a:t>
            </a:r>
          </a:p>
          <a:p>
            <a:pPr marL="0" indent="0">
              <a:buNone/>
            </a:pPr>
            <a:r>
              <a:rPr lang="en-IN" dirty="0" smtClean="0"/>
              <a:t>This demo project has very little data. If more data is acquired, we can much more.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sz="2800" b="1" dirty="0" smtClean="0"/>
              <a:t>Correlation</a:t>
            </a:r>
          </a:p>
          <a:p>
            <a:pPr marL="0" indent="0">
              <a:buNone/>
            </a:pPr>
            <a:r>
              <a:rPr lang="en-IN" sz="2800" b="1" dirty="0" smtClean="0"/>
              <a:t>Regression</a:t>
            </a:r>
          </a:p>
          <a:p>
            <a:pPr marL="0" indent="0">
              <a:buNone/>
            </a:pPr>
            <a:r>
              <a:rPr lang="en-IN" sz="2800" b="1" dirty="0" smtClean="0"/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76186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xmlns="" id="{09D613E8-8848-4CCA-946C-52A183E91F7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8" y="86714"/>
            <a:ext cx="6016311" cy="437098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433CBA-6B58-475A-BAF2-04998BA4A5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6542706-50AC-4B17-A704-143D94A799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Useful Tool for Monitoring Vegetation Density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C163A50-2819-40D9-A42F-D84F47928C94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Satellite data can be used to monitor vegetation cover over any selected area</a:t>
            </a: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Using LISS-III data enables us to use NDVI Index</a:t>
            </a: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The minimum area covered is 27.7km by 27.7km</a:t>
            </a: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Obtaining a larger amount of data can help us find correlations of vegetation density with time periods. </a:t>
            </a:r>
          </a:p>
          <a:p>
            <a:pPr lvl="1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Understand seasonal changes</a:t>
            </a:r>
          </a:p>
          <a:p>
            <a:pPr lvl="1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Identify variations from regular seasonal density</a:t>
            </a: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This analysis can be used to:</a:t>
            </a:r>
          </a:p>
          <a:p>
            <a:pPr lvl="1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Quantify performance of land reclamation projects in mining areas</a:t>
            </a:r>
          </a:p>
          <a:p>
            <a:pPr lvl="1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Identify impact of human activity</a:t>
            </a:r>
          </a:p>
          <a:p>
            <a:pPr lvl="1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Identify impact of climate change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FD249B8-A654-41FD-9724-45A3A5EE13F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rial view of ocean and land near the ocean">
            <a:extLst>
              <a:ext uri="{FF2B5EF4-FFF2-40B4-BE49-F238E27FC236}">
                <a16:creationId xmlns:a16="http://schemas.microsoft.com/office/drawing/2014/main" xmlns="" id="{7DD607C7-7CF7-4A0F-BFF7-6F3C46205E6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xmlns="" id="{EBDC24D3-EEF0-4B69-A174-E4DFF78848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0142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xmlns="" id="{3C93D08A-A6C3-0E48-9CD7-3960B2A050B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1" y="432000"/>
            <a:ext cx="6208364" cy="572319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Satellite Data</a:t>
            </a:r>
            <a:endParaRPr lang="en-US" dirty="0"/>
          </a:p>
        </p:txBody>
      </p:sp>
      <p:pic>
        <p:nvPicPr>
          <p:cNvPr id="71" name="Picture Placeholder 70">
            <a:extLst>
              <a:ext uri="{FF2B5EF4-FFF2-40B4-BE49-F238E27FC236}">
                <a16:creationId xmlns:a16="http://schemas.microsoft.com/office/drawing/2014/main" xmlns="" id="{E5542F6D-CB05-1E49-9D10-41D51547FB68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05874" y="1741751"/>
            <a:ext cx="633226" cy="621276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Resourcesat-1 </a:t>
            </a:r>
            <a:endParaRPr lang="en-US" dirty="0"/>
          </a:p>
        </p:txBody>
      </p:sp>
      <p:sp>
        <p:nvSpPr>
          <p:cNvPr id="78" name="Text Placeholder 12">
            <a:extLst>
              <a:ext uri="{FF2B5EF4-FFF2-40B4-BE49-F238E27FC236}">
                <a16:creationId xmlns:a16="http://schemas.microsoft.com/office/drawing/2014/main" xmlns="" id="{B9366D2C-DAC9-484E-BC91-EFDB13FDA0E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768283" y="1694262"/>
            <a:ext cx="2001317" cy="720000"/>
          </a:xfrm>
        </p:spPr>
        <p:txBody>
          <a:bodyPr/>
          <a:lstStyle/>
          <a:p>
            <a:r>
              <a:rPr lang="en-US" dirty="0" smtClean="0"/>
              <a:t>Sensor LISS-III</a:t>
            </a:r>
          </a:p>
          <a:p>
            <a:r>
              <a:rPr lang="en-US" dirty="0" err="1" smtClean="0">
                <a:hlinkClick r:id="rId5"/>
              </a:rPr>
              <a:t>Bhuvan’s</a:t>
            </a:r>
            <a:r>
              <a:rPr lang="en-US" dirty="0" smtClean="0">
                <a:hlinkClick r:id="rId5"/>
              </a:rPr>
              <a:t> Open Data Archive</a:t>
            </a:r>
            <a:endParaRPr lang="en-US" dirty="0" smtClean="0"/>
          </a:p>
        </p:txBody>
      </p:sp>
      <p:pic>
        <p:nvPicPr>
          <p:cNvPr id="73" name="Picture Placeholder 72">
            <a:extLst>
              <a:ext uri="{FF2B5EF4-FFF2-40B4-BE49-F238E27FC236}">
                <a16:creationId xmlns:a16="http://schemas.microsoft.com/office/drawing/2014/main" xmlns="" id="{434488A9-1494-5A4A-9B81-A4830C2F8568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6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611" y="3240778"/>
            <a:ext cx="1117139" cy="781215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Spatial Resolution: 24m</a:t>
            </a:r>
            <a:endParaRPr lang="en-US" dirty="0"/>
          </a:p>
        </p:txBody>
      </p:sp>
      <p:sp>
        <p:nvSpPr>
          <p:cNvPr id="76" name="Text Placeholder 3">
            <a:extLst>
              <a:ext uri="{FF2B5EF4-FFF2-40B4-BE49-F238E27FC236}">
                <a16:creationId xmlns:a16="http://schemas.microsoft.com/office/drawing/2014/main" xmlns="" id="{4BB1D872-AE86-6841-98FC-E66E618311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68283" y="3301993"/>
            <a:ext cx="2001317" cy="720000"/>
          </a:xfrm>
        </p:spPr>
        <p:txBody>
          <a:bodyPr/>
          <a:lstStyle/>
          <a:p>
            <a:r>
              <a:rPr lang="en-US" dirty="0" smtClean="0"/>
              <a:t>Degrees</a:t>
            </a:r>
            <a:r>
              <a:rPr lang="en-US" dirty="0"/>
              <a:t>: </a:t>
            </a:r>
            <a:r>
              <a:rPr lang="en-US" dirty="0" smtClean="0"/>
              <a:t>0.000225 </a:t>
            </a:r>
            <a:r>
              <a:rPr lang="en-US" dirty="0" err="1" smtClean="0"/>
              <a:t>deg</a:t>
            </a:r>
            <a:endParaRPr lang="en-US" dirty="0" smtClean="0"/>
          </a:p>
          <a:p>
            <a:r>
              <a:rPr lang="en-US" dirty="0"/>
              <a:t>Calculated: (</a:t>
            </a:r>
            <a:r>
              <a:rPr lang="en-US" dirty="0" smtClean="0"/>
              <a:t>0.000225 * 111*1000)m = </a:t>
            </a:r>
            <a:r>
              <a:rPr lang="en-IN" dirty="0" smtClean="0"/>
              <a:t>24.975m</a:t>
            </a:r>
          </a:p>
          <a:p>
            <a:r>
              <a:rPr lang="en-IN" dirty="0" smtClean="0">
                <a:hlinkClick r:id="rId7"/>
              </a:rPr>
              <a:t>Reference</a:t>
            </a:r>
            <a:endParaRPr lang="en-US" dirty="0"/>
          </a:p>
        </p:txBody>
      </p:sp>
      <p:pic>
        <p:nvPicPr>
          <p:cNvPr id="75" name="Picture Placeholder 74">
            <a:extLst>
              <a:ext uri="{FF2B5EF4-FFF2-40B4-BE49-F238E27FC236}">
                <a16:creationId xmlns:a16="http://schemas.microsoft.com/office/drawing/2014/main" xmlns="" id="{2259C1B6-6592-CA47-8223-67E45CA2A8CB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8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874" y="4835817"/>
            <a:ext cx="691688" cy="691688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Number of Bands: 4</a:t>
            </a:r>
            <a:endParaRPr lang="en-US" dirty="0"/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xmlns="" id="{428D8FC0-4DC8-7F4A-AA1F-F12F19656F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68283" y="4866629"/>
            <a:ext cx="2001317" cy="720000"/>
          </a:xfrm>
        </p:spPr>
        <p:txBody>
          <a:bodyPr/>
          <a:lstStyle/>
          <a:p>
            <a:r>
              <a:rPr lang="en-IN" dirty="0" smtClean="0"/>
              <a:t>3 spectral </a:t>
            </a:r>
            <a:r>
              <a:rPr lang="en-IN" dirty="0"/>
              <a:t>bands in VNIR and </a:t>
            </a:r>
            <a:r>
              <a:rPr lang="en-IN" dirty="0" smtClean="0"/>
              <a:t>1 band </a:t>
            </a:r>
            <a:r>
              <a:rPr lang="en-IN" dirty="0"/>
              <a:t>in </a:t>
            </a:r>
            <a:r>
              <a:rPr lang="en-IN" dirty="0" smtClean="0"/>
              <a:t>SWIR</a:t>
            </a:r>
          </a:p>
          <a:p>
            <a:r>
              <a:rPr lang="en-IN" dirty="0" smtClean="0"/>
              <a:t>B2 (Green), B3(Red), B4(NIR), B5(SWIR)</a:t>
            </a:r>
          </a:p>
          <a:p>
            <a:r>
              <a:rPr lang="en-IN" dirty="0" smtClean="0">
                <a:hlinkClick r:id="rId9"/>
              </a:rPr>
              <a:t>Reference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2A7A116-BC28-4E39-B586-25212F9948F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696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xmlns="" id="{2DD80BD6-4966-4B27-A63C-89B71D8967E8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000" y="153327"/>
            <a:ext cx="6012000" cy="391067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B1D87D-E475-451A-B36C-E4A4F6360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000" y="4063999"/>
            <a:ext cx="6012000" cy="863601"/>
          </a:xfrm>
        </p:spPr>
        <p:txBody>
          <a:bodyPr/>
          <a:lstStyle/>
          <a:p>
            <a:r>
              <a:rPr lang="en-US" dirty="0" smtClean="0"/>
              <a:t>Area of Interest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56BE522-961D-4737-9715-127DB8A86E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IN" sz="1800" dirty="0" smtClean="0"/>
              <a:t>Single Tile (Longitude, Latitude)</a:t>
            </a:r>
            <a:endParaRPr lang="en-IN" dirty="0"/>
          </a:p>
          <a:p>
            <a:pPr algn="l"/>
            <a:r>
              <a:rPr lang="en-IN" sz="1400" dirty="0" smtClean="0"/>
              <a:t>Upper left: X </a:t>
            </a:r>
            <a:r>
              <a:rPr lang="en-IN" sz="1400" dirty="0"/>
              <a:t>= 86.25E, Y = </a:t>
            </a:r>
            <a:r>
              <a:rPr lang="en-IN" sz="1400" dirty="0" smtClean="0"/>
              <a:t>24N	Upper right: X </a:t>
            </a:r>
            <a:r>
              <a:rPr lang="en-IN" sz="1400" dirty="0"/>
              <a:t>= 86.5E, Y = </a:t>
            </a:r>
            <a:r>
              <a:rPr lang="en-IN" sz="1400" dirty="0" smtClean="0"/>
              <a:t>24N</a:t>
            </a:r>
          </a:p>
          <a:p>
            <a:pPr algn="l"/>
            <a:r>
              <a:rPr lang="en-IN" sz="1400" dirty="0"/>
              <a:t>Lower left: X = 86.25E, Y = 23.75N </a:t>
            </a:r>
            <a:r>
              <a:rPr lang="en-IN" sz="1400" dirty="0" smtClean="0"/>
              <a:t>	Lower right: X = </a:t>
            </a:r>
            <a:r>
              <a:rPr lang="en-IN" sz="1400" dirty="0"/>
              <a:t>86.5E, Y = </a:t>
            </a:r>
            <a:r>
              <a:rPr lang="en-IN" sz="1400" dirty="0" smtClean="0"/>
              <a:t>23.75N</a:t>
            </a:r>
            <a:endParaRPr lang="en-US" sz="14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400" dirty="0" err="1" smtClean="0"/>
              <a:t>Dhanbad</a:t>
            </a:r>
            <a:r>
              <a:rPr lang="en-US" sz="4400" dirty="0" smtClean="0"/>
              <a:t>, Surrounding Urban Areas and Northwestern Region</a:t>
            </a:r>
            <a:endParaRPr lang="en-US" sz="4400" dirty="0"/>
          </a:p>
          <a:p>
            <a:pPr marL="0" indent="0">
              <a:buNone/>
            </a:pPr>
            <a:r>
              <a:rPr lang="en-IN" dirty="0" err="1" smtClean="0"/>
              <a:t>Dhanbad</a:t>
            </a:r>
            <a:r>
              <a:rPr lang="en-IN" dirty="0" smtClean="0"/>
              <a:t> (Long, </a:t>
            </a:r>
            <a:r>
              <a:rPr lang="en-IN" dirty="0" err="1" smtClean="0"/>
              <a:t>Lat</a:t>
            </a:r>
            <a:r>
              <a:rPr lang="en-IN" dirty="0" smtClean="0"/>
              <a:t>): 86.43E, 23.79N</a:t>
            </a:r>
          </a:p>
          <a:p>
            <a:pPr marL="0" indent="0">
              <a:buNone/>
            </a:pPr>
            <a:r>
              <a:rPr lang="en-US" dirty="0"/>
              <a:t>Total area covered: </a:t>
            </a:r>
            <a:r>
              <a:rPr lang="en-IN" dirty="0"/>
              <a:t>27.672 km by 27.672 km</a:t>
            </a:r>
          </a:p>
          <a:p>
            <a:pPr marL="0" indent="0">
              <a:buNone/>
            </a:pPr>
            <a:r>
              <a:rPr lang="en-IN" dirty="0"/>
              <a:t>		765.74 </a:t>
            </a:r>
            <a:r>
              <a:rPr lang="en-IN" dirty="0" smtClean="0"/>
              <a:t>sq.km</a:t>
            </a:r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xmlns="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xmlns="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xmlns="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xmlns="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xmlns="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xmlns="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xmlns="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xmlns="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xmlns="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xmlns="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xmlns="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xmlns="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xmlns="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xmlns="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75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1688" y="3373860"/>
            <a:ext cx="970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/>
              <a:t>2009</a:t>
            </a:r>
            <a:endParaRPr lang="en-IN" sz="24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3507241" y="3373859"/>
            <a:ext cx="970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/>
              <a:t>2010</a:t>
            </a:r>
            <a:endParaRPr lang="en-IN" sz="2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5540100" y="3376445"/>
            <a:ext cx="970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/>
              <a:t>2011</a:t>
            </a:r>
            <a:endParaRPr lang="en-IN" sz="2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7566886" y="3376445"/>
            <a:ext cx="970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/>
              <a:t>2012</a:t>
            </a:r>
            <a:endParaRPr lang="en-IN" sz="24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9572160" y="3376445"/>
            <a:ext cx="970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/>
              <a:t>2013</a:t>
            </a:r>
            <a:endParaRPr lang="en-IN" sz="24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Time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40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xmlns="" id="{3C93D08A-A6C3-0E48-9CD7-3960B2A050B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61" y="85726"/>
            <a:ext cx="5009144" cy="667702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Vegetation </a:t>
            </a:r>
            <a:endParaRPr lang="en-US" dirty="0"/>
          </a:p>
        </p:txBody>
      </p:sp>
      <p:pic>
        <p:nvPicPr>
          <p:cNvPr id="71" name="Picture Placeholder 70">
            <a:extLst>
              <a:ext uri="{FF2B5EF4-FFF2-40B4-BE49-F238E27FC236}">
                <a16:creationId xmlns:a16="http://schemas.microsoft.com/office/drawing/2014/main" xmlns="" id="{E5542F6D-CB05-1E49-9D10-41D51547FB68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874" y="1706545"/>
            <a:ext cx="691688" cy="691688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NDVI</a:t>
            </a:r>
            <a:endParaRPr lang="en-US" dirty="0"/>
          </a:p>
        </p:txBody>
      </p:sp>
      <p:sp>
        <p:nvSpPr>
          <p:cNvPr id="78" name="Text Placeholder 12">
            <a:extLst>
              <a:ext uri="{FF2B5EF4-FFF2-40B4-BE49-F238E27FC236}">
                <a16:creationId xmlns:a16="http://schemas.microsoft.com/office/drawing/2014/main" xmlns="" id="{B9366D2C-DAC9-484E-BC91-EFDB13FDA0E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768283" y="1694262"/>
            <a:ext cx="2001317" cy="720000"/>
          </a:xfrm>
        </p:spPr>
        <p:txBody>
          <a:bodyPr/>
          <a:lstStyle/>
          <a:p>
            <a:r>
              <a:rPr lang="en-US" dirty="0" smtClean="0"/>
              <a:t>Normalized Difference Vegetation Index</a:t>
            </a:r>
          </a:p>
          <a:p>
            <a:r>
              <a:rPr lang="en-US" dirty="0" smtClean="0"/>
              <a:t>(NIR + R)/(NIR + R)</a:t>
            </a:r>
          </a:p>
        </p:txBody>
      </p:sp>
      <p:pic>
        <p:nvPicPr>
          <p:cNvPr id="73" name="Picture Placeholder 72">
            <a:extLst>
              <a:ext uri="{FF2B5EF4-FFF2-40B4-BE49-F238E27FC236}">
                <a16:creationId xmlns:a16="http://schemas.microsoft.com/office/drawing/2014/main" xmlns="" id="{434488A9-1494-5A4A-9B81-A4830C2F8568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874" y="3271181"/>
            <a:ext cx="691688" cy="691688"/>
          </a:xfrm>
          <a:ln>
            <a:noFill/>
          </a:ln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Vegetation Health</a:t>
            </a:r>
            <a:endParaRPr lang="en-US" dirty="0"/>
          </a:p>
        </p:txBody>
      </p:sp>
      <p:sp>
        <p:nvSpPr>
          <p:cNvPr id="76" name="Text Placeholder 3">
            <a:extLst>
              <a:ext uri="{FF2B5EF4-FFF2-40B4-BE49-F238E27FC236}">
                <a16:creationId xmlns:a16="http://schemas.microsoft.com/office/drawing/2014/main" xmlns="" id="{4BB1D872-AE86-6841-98FC-E66E618311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68282" y="3301993"/>
            <a:ext cx="3423717" cy="720000"/>
          </a:xfrm>
        </p:spPr>
        <p:txBody>
          <a:bodyPr/>
          <a:lstStyle/>
          <a:p>
            <a:r>
              <a:rPr lang="en-US" dirty="0" smtClean="0"/>
              <a:t>&lt; 0 : Inanimate Objects</a:t>
            </a:r>
          </a:p>
          <a:p>
            <a:r>
              <a:rPr lang="en-US" dirty="0" smtClean="0"/>
              <a:t>0.2 – 0.33: Unhealthy plants</a:t>
            </a:r>
          </a:p>
          <a:p>
            <a:r>
              <a:rPr lang="en-US" dirty="0" smtClean="0"/>
              <a:t>0.33 – 0.66: Moderately healthy plants</a:t>
            </a:r>
          </a:p>
          <a:p>
            <a:r>
              <a:rPr lang="en-US" dirty="0" smtClean="0"/>
              <a:t>&gt; 0.66: Very healthy plants</a:t>
            </a:r>
            <a:endParaRPr lang="en-US" dirty="0"/>
          </a:p>
        </p:txBody>
      </p:sp>
      <p:pic>
        <p:nvPicPr>
          <p:cNvPr id="75" name="Picture Placeholder 74">
            <a:extLst>
              <a:ext uri="{FF2B5EF4-FFF2-40B4-BE49-F238E27FC236}">
                <a16:creationId xmlns:a16="http://schemas.microsoft.com/office/drawing/2014/main" xmlns="" id="{2259C1B6-6592-CA47-8223-67E45CA2A8CB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874" y="4868780"/>
            <a:ext cx="691688" cy="625761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68283" y="4715528"/>
            <a:ext cx="3002400" cy="432000"/>
          </a:xfrm>
        </p:spPr>
        <p:txBody>
          <a:bodyPr/>
          <a:lstStyle/>
          <a:p>
            <a:r>
              <a:rPr lang="en-US" dirty="0" smtClean="0"/>
              <a:t>Vegetation Density</a:t>
            </a:r>
            <a:endParaRPr lang="en-US" dirty="0"/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xmlns="" id="{428D8FC0-4DC8-7F4A-AA1F-F12F19656F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68283" y="5083757"/>
            <a:ext cx="2728086" cy="720000"/>
          </a:xfrm>
        </p:spPr>
        <p:txBody>
          <a:bodyPr/>
          <a:lstStyle/>
          <a:p>
            <a:r>
              <a:rPr lang="en-US" dirty="0" smtClean="0"/>
              <a:t>0.1 – 0.2: Bare soil</a:t>
            </a:r>
          </a:p>
          <a:p>
            <a:r>
              <a:rPr lang="en-US" dirty="0" smtClean="0"/>
              <a:t>0.2 </a:t>
            </a:r>
            <a:r>
              <a:rPr lang="en-US" dirty="0"/>
              <a:t>– </a:t>
            </a:r>
            <a:r>
              <a:rPr lang="en-US" dirty="0" smtClean="0"/>
              <a:t>0.5: Sparse Vegetation</a:t>
            </a:r>
            <a:endParaRPr lang="en-US" dirty="0"/>
          </a:p>
          <a:p>
            <a:r>
              <a:rPr lang="en-US" dirty="0" smtClean="0"/>
              <a:t>&gt; 0.5: Dense vegetation</a:t>
            </a:r>
          </a:p>
          <a:p>
            <a:r>
              <a:rPr lang="en-US" dirty="0" smtClean="0">
                <a:hlinkClick r:id="rId7"/>
              </a:rPr>
              <a:t>Reference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2A7A116-BC28-4E39-B586-25212F9948F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27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915149" y="1152000"/>
            <a:ext cx="5013219" cy="4680000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 smtClean="0"/>
              <a:t>A look through LISS-III eyes</a:t>
            </a:r>
          </a:p>
          <a:p>
            <a:pPr marL="0" indent="0">
              <a:buNone/>
            </a:pPr>
            <a:r>
              <a:rPr lang="en-IN" dirty="0" smtClean="0"/>
              <a:t>The image obtained in each spectral band</a:t>
            </a:r>
          </a:p>
          <a:p>
            <a:pPr marL="0" indent="0">
              <a:buNone/>
            </a:pPr>
            <a:r>
              <a:rPr lang="en-IN" dirty="0" smtClean="0"/>
              <a:t>B2: Green</a:t>
            </a:r>
          </a:p>
          <a:p>
            <a:pPr marL="0" indent="0">
              <a:buNone/>
            </a:pPr>
            <a:r>
              <a:rPr lang="en-IN" dirty="0" smtClean="0"/>
              <a:t>B3: Red</a:t>
            </a:r>
          </a:p>
          <a:p>
            <a:pPr marL="0" indent="0">
              <a:buNone/>
            </a:pPr>
            <a:r>
              <a:rPr lang="en-IN" dirty="0" smtClean="0"/>
              <a:t>B4: NIR</a:t>
            </a:r>
          </a:p>
          <a:p>
            <a:pPr marL="0" indent="0">
              <a:buNone/>
            </a:pPr>
            <a:r>
              <a:rPr lang="en-IN" dirty="0" smtClean="0"/>
              <a:t>B5: SWIR</a:t>
            </a:r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xmlns="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xmlns="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xmlns="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xmlns="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xmlns="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xmlns="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xmlns="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xmlns="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xmlns="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xmlns="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xmlns="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xmlns="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xmlns="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xmlns="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" y="210375"/>
            <a:ext cx="3219450" cy="32194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329" y="204943"/>
            <a:ext cx="3219450" cy="3219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" y="3492000"/>
            <a:ext cx="3219450" cy="3219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329" y="3492000"/>
            <a:ext cx="3219450" cy="32194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6700" y="400050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04385" y="397226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B3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66700" y="3622108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B4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604385" y="3619284"/>
            <a:ext cx="323850" cy="41125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I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B5</a:t>
            </a:r>
          </a:p>
        </p:txBody>
      </p:sp>
    </p:spTree>
    <p:extLst>
      <p:ext uri="{BB962C8B-B14F-4D97-AF65-F5344CB8AC3E}">
        <p14:creationId xmlns:p14="http://schemas.microsoft.com/office/powerpoint/2010/main" val="185789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915149" y="1152000"/>
            <a:ext cx="5013219" cy="4680000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 smtClean="0"/>
              <a:t>Inspecting the DN Value Distribution</a:t>
            </a:r>
          </a:p>
          <a:p>
            <a:pPr marL="0" indent="0">
              <a:buNone/>
            </a:pPr>
            <a:r>
              <a:rPr lang="en-IN" dirty="0" smtClean="0"/>
              <a:t>DN values are concentrated over a small portion of the total range of values (0-255) in Band 2, 3, and 5.</a:t>
            </a:r>
          </a:p>
          <a:p>
            <a:pPr marL="0" indent="0">
              <a:buNone/>
            </a:pPr>
            <a:r>
              <a:rPr lang="en-IN" dirty="0" smtClean="0"/>
              <a:t>Low contrast and lesser differentiation of features.</a:t>
            </a:r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xmlns="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xmlns="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xmlns="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xmlns="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xmlns="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xmlns="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xmlns="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xmlns="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xmlns="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xmlns="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xmlns="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xmlns="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xmlns="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xmlns="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21" y="1205273"/>
            <a:ext cx="6671182" cy="444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083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915149" y="1152000"/>
            <a:ext cx="5013219" cy="4680000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 smtClean="0"/>
              <a:t>DN Value Distribution after Correction</a:t>
            </a:r>
          </a:p>
          <a:p>
            <a:pPr marL="0" indent="0">
              <a:buNone/>
            </a:pPr>
            <a:r>
              <a:rPr lang="en-IN" dirty="0" smtClean="0"/>
              <a:t>Rescaling with Linear Stretch</a:t>
            </a:r>
          </a:p>
          <a:p>
            <a:pPr marL="0" indent="0">
              <a:buNone/>
            </a:pPr>
            <a:r>
              <a:rPr lang="en-IN" dirty="0" smtClean="0"/>
              <a:t>Complete range of DN values (0-255) utilized</a:t>
            </a:r>
          </a:p>
          <a:p>
            <a:pPr marL="0" indent="0">
              <a:buNone/>
            </a:pPr>
            <a:r>
              <a:rPr lang="en-IN" dirty="0" smtClean="0"/>
              <a:t>Better contrast and differentiation of features</a:t>
            </a:r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xmlns="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xmlns="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xmlns="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xmlns="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xmlns="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xmlns="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xmlns="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xmlns="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xmlns="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xmlns="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xmlns="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xmlns="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xmlns="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xmlns="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21" y="1205273"/>
            <a:ext cx="6671181" cy="444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70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Great Pitch Decks - Environment">
      <a:dk1>
        <a:sysClr val="windowText" lastClr="000000"/>
      </a:dk1>
      <a:lt1>
        <a:sysClr val="window" lastClr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F16411175_Green pitch deck_AAS_v4" id="{7774237F-020F-43A5-B912-064E6C199417}" vid="{D87B7C14-9379-4774-A3D4-9FA5066AD9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490261-1200-4EC7-95B0-2241EE54AA34}">
  <ds:schemaRefs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9BF51BA-BD97-4518-9266-AD3D615498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E1961DD-CF27-443B-BFF6-660110ED05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Green pitch deck</Template>
  <TotalTime>0</TotalTime>
  <Words>1199</Words>
  <Application>Microsoft Office PowerPoint</Application>
  <PresentationFormat>Widescreen</PresentationFormat>
  <Paragraphs>294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Rockwell</vt:lpstr>
      <vt:lpstr>Times New Roman</vt:lpstr>
      <vt:lpstr>Office Theme</vt:lpstr>
      <vt:lpstr>Monitoring Vegetation Cover Using Satellite Data</vt:lpstr>
      <vt:lpstr>Objective</vt:lpstr>
      <vt:lpstr>Satellite Data</vt:lpstr>
      <vt:lpstr>Area of Interest</vt:lpstr>
      <vt:lpstr>Time Period</vt:lpstr>
      <vt:lpstr>Measuring Vegetation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Vegetation Health on 20 October 2009 </vt:lpstr>
      <vt:lpstr>PowerPoint Presentation</vt:lpstr>
      <vt:lpstr>Change in Vegetation Health</vt:lpstr>
      <vt:lpstr>Vegetation Density on 20 October 2009 </vt:lpstr>
      <vt:lpstr>PowerPoint Presentation</vt:lpstr>
      <vt:lpstr>Change in Vegetation Density</vt:lpstr>
      <vt:lpstr>All analysis and visualization done in Python 3 (GitHub Repo)</vt:lpstr>
      <vt:lpstr>All analysis and visualization done in Python 3 (Contd) (GitHub Repo)</vt:lpstr>
      <vt:lpstr>PowerPoint Presentation</vt:lpstr>
      <vt:lpstr>Summary</vt:lpstr>
      <vt:lpstr>Thank You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2021-02-08T11:47:57Z</dcterms:created>
  <dcterms:modified xsi:type="dcterms:W3CDTF">2021-02-08T21:08:28Z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